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C0E"/>
    <a:srgbClr val="960021"/>
    <a:srgbClr val="C79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DE5F5-5ADE-4E68-B995-558C8CC8F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7D4680-658F-4612-9089-8349E9B6E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DA30A-2D7F-4602-970C-49F59975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DDFD-C733-4EFE-B2C6-850531CC9851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10455-29E9-409E-8B4A-0FA18AFC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09319-3F48-4E81-A0FC-ECAFEEEA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56F7-2B38-4D60-B27A-F1BD1737E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3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3038C-69AD-4822-9B9E-1184F6B6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FF1A6F-0D8D-442D-A0B0-C67985ECA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C887D-926E-4969-907C-C5A56C86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DDFD-C733-4EFE-B2C6-850531CC9851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A759B-720B-4597-83D3-73DB7049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4D33C-3487-4D43-835F-ED907550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56F7-2B38-4D60-B27A-F1BD1737E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0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E6A448-F8B6-44EC-B16C-C411A6685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AFA1D-2152-4B54-88FE-93DFED3D3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E670E-C430-47D3-9829-5299BA9B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DDFD-C733-4EFE-B2C6-850531CC9851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F8E76-469C-4777-8760-CBDB7400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6718B-8508-4AA6-A425-D58F215D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56F7-2B38-4D60-B27A-F1BD1737E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7C15C-B1A3-49F5-80B1-244D7D4A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92255-6E6A-4849-9099-A53EC247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C7EC2D-5923-4B1C-BBBA-1ECC3283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DDFD-C733-4EFE-B2C6-850531CC9851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97BA5-83BD-461A-A81F-8A7851F3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352CC-F8D1-4D69-8495-47CE9FF0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56F7-2B38-4D60-B27A-F1BD1737E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7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B14B8-4138-4313-A0E4-6BE5DD95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21E18-9E18-4B78-9541-DA095A16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526B7-2912-40EB-9870-29DF4F85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DDFD-C733-4EFE-B2C6-850531CC9851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B913D-920E-491E-AFC4-9917B890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B13F5-EAFD-497D-BA75-2710A343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56F7-2B38-4D60-B27A-F1BD1737E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18C8F-45E5-4D25-9225-14EA9220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4C496-F1DA-4111-B1AA-FDA861ECE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62A0D9-3C1A-442B-AC16-F9BA9E17F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CC794-9627-4D2D-AA04-952BE10C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DDFD-C733-4EFE-B2C6-850531CC9851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7B99D-FA81-43E0-9791-C833EE7D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7D419-2BE6-4FD9-866A-E39E8CEC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56F7-2B38-4D60-B27A-F1BD1737E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1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2CF49-9117-4A70-ABD7-9E48FCEF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A3B1E-2327-4C33-A823-06EDFB5BC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86E82-7F24-40B4-92D6-4F49E9485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BC9F2B-1C70-41CC-AD88-FEBCA95BD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8E5A79-AAC6-4975-893B-8139B6185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104F00-5B50-4B09-94F4-B0D103AF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DDFD-C733-4EFE-B2C6-850531CC9851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2CEE8E-798C-4EDC-9981-82FB4572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DA9AC-C1A2-402A-A2B0-C50AF426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56F7-2B38-4D60-B27A-F1BD1737E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2A3BE-CBB6-4EA8-B42D-3CAAEBD0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79842C-5A23-46B7-A119-A241AC71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DDFD-C733-4EFE-B2C6-850531CC9851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0264C-6D00-43A4-8446-52FC3D01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4BDA35-AA41-4DE1-ACC9-EF93F7D0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56F7-2B38-4D60-B27A-F1BD1737E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3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D40D60-DE47-42E1-A3CD-0A729F9F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DDFD-C733-4EFE-B2C6-850531CC9851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A11637-101A-44F4-9C37-F3013844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528BE-D3D3-42CA-BA1D-8D509DD5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56F7-2B38-4D60-B27A-F1BD1737E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20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2F0C0-8006-4694-AB58-325E5A9F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C1F3D-42E7-42DF-9428-C097D32E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A36E8A-7634-48DB-A232-FD43D0B43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35E7B-491E-4683-A541-5745EC62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DDFD-C733-4EFE-B2C6-850531CC9851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88998-5AD3-47EE-8FBC-AEB63485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C1FA3-11F6-4153-B7F9-C81FC5FD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56F7-2B38-4D60-B27A-F1BD1737E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80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E62C8-7486-4E82-99AA-D75AD093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6F96F3-0F69-4EFC-A9CA-59966341C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93FD8A-CF34-4AD9-96B5-D31A130CD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1D338C-1690-4FD1-9F4C-4D670942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DDFD-C733-4EFE-B2C6-850531CC9851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BB4BB-58FB-4F20-A55A-BA574918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BE539-CF63-48B0-B5A4-B4BC0CD7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56F7-2B38-4D60-B27A-F1BD1737E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AFFAA-7C36-4C42-9068-A17EE661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BB4E8-8AE8-43F6-A583-34E7F2210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0E39D-03E6-4604-9932-8253F3D91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DDFD-C733-4EFE-B2C6-850531CC9851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7439-FAF4-45F2-934F-61EDEB25C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BF293-10D7-4DF1-99FE-0412B4F0D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156F7-2B38-4D60-B27A-F1BD1737E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2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0C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31F49AB-9A2F-4E61-8CB5-BF51A6C8358E}"/>
              </a:ext>
            </a:extLst>
          </p:cNvPr>
          <p:cNvGrpSpPr/>
          <p:nvPr/>
        </p:nvGrpSpPr>
        <p:grpSpPr>
          <a:xfrm>
            <a:off x="267852" y="735411"/>
            <a:ext cx="13433079" cy="4525286"/>
            <a:chOff x="816492" y="1179931"/>
            <a:chExt cx="13433079" cy="452528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0356C85-B51C-4AEF-9755-FE0243176AAB}"/>
                </a:ext>
              </a:extLst>
            </p:cNvPr>
            <p:cNvGrpSpPr/>
            <p:nvPr/>
          </p:nvGrpSpPr>
          <p:grpSpPr>
            <a:xfrm>
              <a:off x="816492" y="1179931"/>
              <a:ext cx="13433079" cy="4525286"/>
              <a:chOff x="816492" y="1179931"/>
              <a:chExt cx="13433079" cy="4525286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F622A59-159B-4201-9135-707E1A788D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6492" y="1883094"/>
                <a:ext cx="3349108" cy="3822123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D7E6E11-0067-4554-9AE2-A56EBF49E3A8}"/>
                  </a:ext>
                </a:extLst>
              </p:cNvPr>
              <p:cNvSpPr/>
              <p:nvPr/>
            </p:nvSpPr>
            <p:spPr>
              <a:xfrm>
                <a:off x="3981620" y="2182317"/>
                <a:ext cx="63158" cy="3375522"/>
              </a:xfrm>
              <a:prstGeom prst="rect">
                <a:avLst/>
              </a:prstGeom>
              <a:solidFill>
                <a:srgbClr val="C79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BC6AE-D84E-438D-A3A2-AF6051EF1CF9}"/>
                  </a:ext>
                </a:extLst>
              </p:cNvPr>
              <p:cNvSpPr txBox="1"/>
              <p:nvPr/>
            </p:nvSpPr>
            <p:spPr>
              <a:xfrm>
                <a:off x="3962571" y="1179931"/>
                <a:ext cx="10287000" cy="393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0" dirty="0">
                    <a:solidFill>
                      <a:schemeClr val="bg1"/>
                    </a:solidFill>
                    <a:latin typeface="고려대학교B" panose="02020603020101020101" pitchFamily="18" charset="-127"/>
                    <a:ea typeface="고려대학교B" panose="02020603020101020101" pitchFamily="18" charset="-127"/>
                  </a:rPr>
                  <a:t>IMDL</a:t>
                </a:r>
                <a:endParaRPr lang="ko-KR" altLang="en-US" sz="25000" dirty="0">
                  <a:solidFill>
                    <a:schemeClr val="bg1"/>
                  </a:solidFill>
                  <a:latin typeface="고려대학교B" panose="02020603020101020101" pitchFamily="18" charset="-127"/>
                  <a:ea typeface="고려대학교B" panose="02020603020101020101" pitchFamily="18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2C8A07-76FD-43C4-9D3D-9E9C327099FD}"/>
                </a:ext>
              </a:extLst>
            </p:cNvPr>
            <p:cNvSpPr txBox="1"/>
            <p:nvPr/>
          </p:nvSpPr>
          <p:spPr>
            <a:xfrm>
              <a:off x="4165600" y="4918006"/>
              <a:ext cx="826135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0" dirty="0">
                  <a:solidFill>
                    <a:schemeClr val="bg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Intelligent Medical Data Lab</a:t>
              </a:r>
              <a:endParaRPr lang="ko-KR" altLang="en-US" sz="4500" dirty="0"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B2A4C75-D2C1-4ACA-AE7C-0EFC3DFC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722" y="5180056"/>
            <a:ext cx="6762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0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고려대학교M</vt:lpstr>
      <vt:lpstr>Arial</vt:lpstr>
      <vt:lpstr>고려대학교B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6</cp:revision>
  <dcterms:created xsi:type="dcterms:W3CDTF">2022-07-27T06:22:14Z</dcterms:created>
  <dcterms:modified xsi:type="dcterms:W3CDTF">2022-07-27T06:48:29Z</dcterms:modified>
</cp:coreProperties>
</file>