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F86D8A8F-95BC-5B8C-FA20-E357AD27ADDD}">
  <a:tblStyle styleId="{F86D8A8F-95BC-5B8C-FA20-E357AD27ADDD}" styleName="Middle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6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2031999" y="1371600"/>
          <a:ext cx="2892700" cy="7950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{F86D8A8F-95BC-5B8C-FA20-E357AD27ADDD}</a:tableStyleId>
              </a:tblPr>
              <a:tblGrid>
                <a:gridCol w="1440000"/>
                <a:gridCol w="1440000"/>
              </a:tblGrid>
              <a:tr h="365759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ONLYOFFICE/2.4.527.0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