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t>10/30/2013</a:t>
            </a:fld>
            <a:endParaRPr lang="en-US"/>
          </a:p>
        </p:txBody>
      </p:sp>
      <p:sp>
        <p:nvSpPr>
          <p:cNvPr id="6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Arial"/>
              </a:rPr>
              <a:t>First slide</a:t>
            </a:r>
            <a:endParaRPr lang="en-US">
              <a:latin typeface="Arial"/>
            </a:endParaRPr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Second slide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