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1A46-1E04-4953-9F68-9A8E4A7E479F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1332-6269-4ABF-91E1-5EE14518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8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1A46-1E04-4953-9F68-9A8E4A7E479F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1332-6269-4ABF-91E1-5EE14518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9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1A46-1E04-4953-9F68-9A8E4A7E479F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1332-6269-4ABF-91E1-5EE14518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9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1A46-1E04-4953-9F68-9A8E4A7E479F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1332-6269-4ABF-91E1-5EE14518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8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1A46-1E04-4953-9F68-9A8E4A7E479F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1332-6269-4ABF-91E1-5EE14518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1A46-1E04-4953-9F68-9A8E4A7E479F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1332-6269-4ABF-91E1-5EE14518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2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1A46-1E04-4953-9F68-9A8E4A7E479F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1332-6269-4ABF-91E1-5EE14518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1A46-1E04-4953-9F68-9A8E4A7E479F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1332-6269-4ABF-91E1-5EE14518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1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1A46-1E04-4953-9F68-9A8E4A7E479F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1332-6269-4ABF-91E1-5EE14518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7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1A46-1E04-4953-9F68-9A8E4A7E479F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1332-6269-4ABF-91E1-5EE14518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7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1A46-1E04-4953-9F68-9A8E4A7E479F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1332-6269-4ABF-91E1-5EE14518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9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1A46-1E04-4953-9F68-9A8E4A7E479F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1332-6269-4ABF-91E1-5EE14518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1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761470" y="1334530"/>
            <a:ext cx="2924433" cy="1767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a test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Kolesnikov</dc:creator>
  <cp:lastModifiedBy>Dmitry Kolesnikov</cp:lastModifiedBy>
  <cp:revision>1</cp:revision>
  <dcterms:created xsi:type="dcterms:W3CDTF">2015-12-24T09:02:53Z</dcterms:created>
  <dcterms:modified xsi:type="dcterms:W3CDTF">2015-12-24T09:03:21Z</dcterms:modified>
</cp:coreProperties>
</file>