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D8EF4B"/>
    <a:srgbClr val="FA042D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915F3-414A-4561-891C-8B20C6E5EA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35E50-21FC-46FB-8E2C-0CF55BBD8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DD8DB-F2D4-4F03-823B-5A5BFAC7DF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3BFDE-E889-4A9A-B275-03B80FBF3F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1EB68-21D0-4EE2-9E1A-62F731948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516B2-4E35-4B12-AF2D-5A3645F16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25F02-F6AD-4111-A6A8-F4F7A70305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F529F-E538-474C-8E4B-38ED1143B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5026F-1001-410C-9AC6-774217995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7FB20-B44F-445A-82D8-4A6277EB06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008FD-006D-4132-B681-589BAC8AF6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59DDAAC7-CAE3-419E-A4B5-F290709C94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Andrey.Gavrilin\Desktop\FoodClient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81000"/>
            <a:ext cx="7772400" cy="838200"/>
          </a:xfrm>
        </p:spPr>
        <p:txBody>
          <a:bodyPr/>
          <a:lstStyle/>
          <a:p>
            <a:r>
              <a:rPr lang="en-US" sz="2000"/>
              <a:t>Avtofigura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162800" cy="4343400"/>
          </a:xfrm>
        </p:spPr>
        <p:txBody>
          <a:bodyPr/>
          <a:lstStyle/>
          <a:p>
            <a:r>
              <a:rPr lang="en-US" sz="1200"/>
              <a:t>line</a:t>
            </a:r>
          </a:p>
          <a:p>
            <a:endParaRPr lang="en-US" sz="120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743200" y="1600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2743200" y="1828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743200" y="2133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2667000" y="2476500"/>
            <a:ext cx="2578100" cy="80010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584" y="24"/>
              </a:cxn>
              <a:cxn ang="0">
                <a:pos x="240" y="168"/>
              </a:cxn>
              <a:cxn ang="0">
                <a:pos x="1440" y="216"/>
              </a:cxn>
              <a:cxn ang="0">
                <a:pos x="96" y="360"/>
              </a:cxn>
              <a:cxn ang="0">
                <a:pos x="1392" y="408"/>
              </a:cxn>
              <a:cxn ang="0">
                <a:pos x="96" y="504"/>
              </a:cxn>
            </a:cxnLst>
            <a:rect l="0" t="0" r="r" b="b"/>
            <a:pathLst>
              <a:path w="1624" h="504">
                <a:moveTo>
                  <a:pt x="0" y="24"/>
                </a:moveTo>
                <a:cubicBezTo>
                  <a:pt x="772" y="12"/>
                  <a:pt x="1544" y="0"/>
                  <a:pt x="1584" y="24"/>
                </a:cubicBezTo>
                <a:cubicBezTo>
                  <a:pt x="1624" y="48"/>
                  <a:pt x="264" y="136"/>
                  <a:pt x="240" y="168"/>
                </a:cubicBezTo>
                <a:cubicBezTo>
                  <a:pt x="216" y="200"/>
                  <a:pt x="1464" y="184"/>
                  <a:pt x="1440" y="216"/>
                </a:cubicBezTo>
                <a:cubicBezTo>
                  <a:pt x="1416" y="248"/>
                  <a:pt x="104" y="328"/>
                  <a:pt x="96" y="360"/>
                </a:cubicBezTo>
                <a:cubicBezTo>
                  <a:pt x="88" y="392"/>
                  <a:pt x="1392" y="384"/>
                  <a:pt x="1392" y="408"/>
                </a:cubicBezTo>
                <a:cubicBezTo>
                  <a:pt x="1392" y="432"/>
                  <a:pt x="320" y="488"/>
                  <a:pt x="96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2159000" y="3478213"/>
            <a:ext cx="2987675" cy="977900"/>
          </a:xfrm>
          <a:custGeom>
            <a:avLst/>
            <a:gdLst/>
            <a:ahLst/>
            <a:cxnLst>
              <a:cxn ang="0">
                <a:pos x="434" y="376"/>
              </a:cxn>
              <a:cxn ang="0">
                <a:pos x="445" y="201"/>
              </a:cxn>
              <a:cxn ang="0">
                <a:pos x="489" y="157"/>
              </a:cxn>
              <a:cxn ang="0">
                <a:pos x="648" y="91"/>
              </a:cxn>
              <a:cxn ang="0">
                <a:pos x="873" y="42"/>
              </a:cxn>
              <a:cxn ang="0">
                <a:pos x="993" y="80"/>
              </a:cxn>
              <a:cxn ang="0">
                <a:pos x="1037" y="140"/>
              </a:cxn>
              <a:cxn ang="0">
                <a:pos x="1070" y="256"/>
              </a:cxn>
              <a:cxn ang="0">
                <a:pos x="1147" y="184"/>
              </a:cxn>
              <a:cxn ang="0">
                <a:pos x="1394" y="113"/>
              </a:cxn>
              <a:cxn ang="0">
                <a:pos x="1882" y="206"/>
              </a:cxn>
              <a:cxn ang="0">
                <a:pos x="1827" y="283"/>
              </a:cxn>
              <a:cxn ang="0">
                <a:pos x="1564" y="343"/>
              </a:cxn>
              <a:cxn ang="0">
                <a:pos x="1624" y="398"/>
              </a:cxn>
              <a:cxn ang="0">
                <a:pos x="1690" y="448"/>
              </a:cxn>
              <a:cxn ang="0">
                <a:pos x="1685" y="481"/>
              </a:cxn>
              <a:cxn ang="0">
                <a:pos x="1630" y="502"/>
              </a:cxn>
              <a:cxn ang="0">
                <a:pos x="1515" y="513"/>
              </a:cxn>
              <a:cxn ang="0">
                <a:pos x="1196" y="497"/>
              </a:cxn>
              <a:cxn ang="0">
                <a:pos x="1131" y="459"/>
              </a:cxn>
              <a:cxn ang="0">
                <a:pos x="1076" y="612"/>
              </a:cxn>
              <a:cxn ang="0">
                <a:pos x="17" y="607"/>
              </a:cxn>
              <a:cxn ang="0">
                <a:pos x="17" y="557"/>
              </a:cxn>
              <a:cxn ang="0">
                <a:pos x="72" y="519"/>
              </a:cxn>
              <a:cxn ang="0">
                <a:pos x="286" y="475"/>
              </a:cxn>
              <a:cxn ang="0">
                <a:pos x="346" y="426"/>
              </a:cxn>
              <a:cxn ang="0">
                <a:pos x="395" y="398"/>
              </a:cxn>
              <a:cxn ang="0">
                <a:pos x="439" y="393"/>
              </a:cxn>
              <a:cxn ang="0">
                <a:pos x="434" y="376"/>
              </a:cxn>
            </a:cxnLst>
            <a:rect l="0" t="0" r="r" b="b"/>
            <a:pathLst>
              <a:path w="1882" h="616">
                <a:moveTo>
                  <a:pt x="434" y="376"/>
                </a:moveTo>
                <a:cubicBezTo>
                  <a:pt x="457" y="302"/>
                  <a:pt x="418" y="433"/>
                  <a:pt x="445" y="201"/>
                </a:cubicBezTo>
                <a:cubicBezTo>
                  <a:pt x="448" y="172"/>
                  <a:pt x="470" y="170"/>
                  <a:pt x="489" y="157"/>
                </a:cubicBezTo>
                <a:cubicBezTo>
                  <a:pt x="538" y="125"/>
                  <a:pt x="592" y="107"/>
                  <a:pt x="648" y="91"/>
                </a:cubicBezTo>
                <a:cubicBezTo>
                  <a:pt x="697" y="57"/>
                  <a:pt x="813" y="50"/>
                  <a:pt x="873" y="42"/>
                </a:cubicBezTo>
                <a:cubicBezTo>
                  <a:pt x="976" y="48"/>
                  <a:pt x="939" y="26"/>
                  <a:pt x="993" y="80"/>
                </a:cubicBezTo>
                <a:cubicBezTo>
                  <a:pt x="1011" y="98"/>
                  <a:pt x="1037" y="140"/>
                  <a:pt x="1037" y="140"/>
                </a:cubicBezTo>
                <a:cubicBezTo>
                  <a:pt x="1048" y="179"/>
                  <a:pt x="1059" y="217"/>
                  <a:pt x="1070" y="256"/>
                </a:cubicBezTo>
                <a:cubicBezTo>
                  <a:pt x="1087" y="222"/>
                  <a:pt x="1117" y="205"/>
                  <a:pt x="1147" y="184"/>
                </a:cubicBezTo>
                <a:cubicBezTo>
                  <a:pt x="1201" y="105"/>
                  <a:pt x="1309" y="118"/>
                  <a:pt x="1394" y="113"/>
                </a:cubicBezTo>
                <a:cubicBezTo>
                  <a:pt x="1566" y="70"/>
                  <a:pt x="1844" y="0"/>
                  <a:pt x="1882" y="206"/>
                </a:cubicBezTo>
                <a:cubicBezTo>
                  <a:pt x="1877" y="244"/>
                  <a:pt x="1866" y="271"/>
                  <a:pt x="1827" y="283"/>
                </a:cubicBezTo>
                <a:cubicBezTo>
                  <a:pt x="1730" y="350"/>
                  <a:pt x="1701" y="338"/>
                  <a:pt x="1564" y="343"/>
                </a:cubicBezTo>
                <a:cubicBezTo>
                  <a:pt x="1597" y="365"/>
                  <a:pt x="1597" y="376"/>
                  <a:pt x="1624" y="398"/>
                </a:cubicBezTo>
                <a:cubicBezTo>
                  <a:pt x="1646" y="416"/>
                  <a:pt x="1670" y="427"/>
                  <a:pt x="1690" y="448"/>
                </a:cubicBezTo>
                <a:cubicBezTo>
                  <a:pt x="1688" y="459"/>
                  <a:pt x="1690" y="471"/>
                  <a:pt x="1685" y="481"/>
                </a:cubicBezTo>
                <a:cubicBezTo>
                  <a:pt x="1679" y="493"/>
                  <a:pt x="1632" y="502"/>
                  <a:pt x="1630" y="502"/>
                </a:cubicBezTo>
                <a:cubicBezTo>
                  <a:pt x="1592" y="508"/>
                  <a:pt x="1553" y="509"/>
                  <a:pt x="1515" y="513"/>
                </a:cubicBezTo>
                <a:cubicBezTo>
                  <a:pt x="1393" y="511"/>
                  <a:pt x="1305" y="516"/>
                  <a:pt x="1196" y="497"/>
                </a:cubicBezTo>
                <a:cubicBezTo>
                  <a:pt x="1174" y="482"/>
                  <a:pt x="1156" y="467"/>
                  <a:pt x="1131" y="459"/>
                </a:cubicBezTo>
                <a:cubicBezTo>
                  <a:pt x="1072" y="476"/>
                  <a:pt x="1149" y="576"/>
                  <a:pt x="1076" y="612"/>
                </a:cubicBezTo>
                <a:cubicBezTo>
                  <a:pt x="723" y="610"/>
                  <a:pt x="370" y="616"/>
                  <a:pt x="17" y="607"/>
                </a:cubicBezTo>
                <a:cubicBezTo>
                  <a:pt x="0" y="607"/>
                  <a:pt x="7" y="570"/>
                  <a:pt x="17" y="557"/>
                </a:cubicBezTo>
                <a:cubicBezTo>
                  <a:pt x="18" y="556"/>
                  <a:pt x="60" y="526"/>
                  <a:pt x="72" y="519"/>
                </a:cubicBezTo>
                <a:cubicBezTo>
                  <a:pt x="137" y="482"/>
                  <a:pt x="214" y="480"/>
                  <a:pt x="286" y="475"/>
                </a:cubicBezTo>
                <a:cubicBezTo>
                  <a:pt x="302" y="459"/>
                  <a:pt x="326" y="432"/>
                  <a:pt x="346" y="426"/>
                </a:cubicBezTo>
                <a:cubicBezTo>
                  <a:pt x="358" y="418"/>
                  <a:pt x="378" y="401"/>
                  <a:pt x="395" y="398"/>
                </a:cubicBezTo>
                <a:cubicBezTo>
                  <a:pt x="410" y="395"/>
                  <a:pt x="426" y="400"/>
                  <a:pt x="439" y="393"/>
                </a:cubicBezTo>
                <a:cubicBezTo>
                  <a:pt x="444" y="390"/>
                  <a:pt x="436" y="382"/>
                  <a:pt x="434" y="37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1968500" y="4799013"/>
            <a:ext cx="5994400" cy="369887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99" y="38"/>
              </a:cxn>
              <a:cxn ang="0">
                <a:pos x="148" y="87"/>
              </a:cxn>
              <a:cxn ang="0">
                <a:pos x="170" y="115"/>
              </a:cxn>
              <a:cxn ang="0">
                <a:pos x="175" y="131"/>
              </a:cxn>
              <a:cxn ang="0">
                <a:pos x="241" y="203"/>
              </a:cxn>
              <a:cxn ang="0">
                <a:pos x="296" y="219"/>
              </a:cxn>
              <a:cxn ang="0">
                <a:pos x="351" y="181"/>
              </a:cxn>
              <a:cxn ang="0">
                <a:pos x="400" y="71"/>
              </a:cxn>
              <a:cxn ang="0">
                <a:pos x="450" y="109"/>
              </a:cxn>
              <a:cxn ang="0">
                <a:pos x="526" y="175"/>
              </a:cxn>
              <a:cxn ang="0">
                <a:pos x="559" y="71"/>
              </a:cxn>
              <a:cxn ang="0">
                <a:pos x="620" y="38"/>
              </a:cxn>
              <a:cxn ang="0">
                <a:pos x="718" y="131"/>
              </a:cxn>
              <a:cxn ang="0">
                <a:pos x="795" y="181"/>
              </a:cxn>
              <a:cxn ang="0">
                <a:pos x="910" y="148"/>
              </a:cxn>
              <a:cxn ang="0">
                <a:pos x="949" y="71"/>
              </a:cxn>
              <a:cxn ang="0">
                <a:pos x="1086" y="104"/>
              </a:cxn>
              <a:cxn ang="0">
                <a:pos x="1135" y="142"/>
              </a:cxn>
              <a:cxn ang="0">
                <a:pos x="1179" y="159"/>
              </a:cxn>
              <a:cxn ang="0">
                <a:pos x="1207" y="71"/>
              </a:cxn>
              <a:cxn ang="0">
                <a:pos x="1240" y="49"/>
              </a:cxn>
              <a:cxn ang="0">
                <a:pos x="1338" y="54"/>
              </a:cxn>
              <a:cxn ang="0">
                <a:pos x="1371" y="71"/>
              </a:cxn>
              <a:cxn ang="0">
                <a:pos x="1514" y="142"/>
              </a:cxn>
              <a:cxn ang="0">
                <a:pos x="1613" y="104"/>
              </a:cxn>
              <a:cxn ang="0">
                <a:pos x="1618" y="71"/>
              </a:cxn>
              <a:cxn ang="0">
                <a:pos x="1711" y="109"/>
              </a:cxn>
              <a:cxn ang="0">
                <a:pos x="1783" y="126"/>
              </a:cxn>
              <a:cxn ang="0">
                <a:pos x="1865" y="120"/>
              </a:cxn>
              <a:cxn ang="0">
                <a:pos x="1903" y="82"/>
              </a:cxn>
              <a:cxn ang="0">
                <a:pos x="1953" y="44"/>
              </a:cxn>
              <a:cxn ang="0">
                <a:pos x="2062" y="65"/>
              </a:cxn>
              <a:cxn ang="0">
                <a:pos x="2101" y="76"/>
              </a:cxn>
              <a:cxn ang="0">
                <a:pos x="2145" y="93"/>
              </a:cxn>
              <a:cxn ang="0">
                <a:pos x="2249" y="87"/>
              </a:cxn>
              <a:cxn ang="0">
                <a:pos x="2304" y="104"/>
              </a:cxn>
              <a:cxn ang="0">
                <a:pos x="2353" y="76"/>
              </a:cxn>
              <a:cxn ang="0">
                <a:pos x="2441" y="49"/>
              </a:cxn>
              <a:cxn ang="0">
                <a:pos x="2479" y="76"/>
              </a:cxn>
              <a:cxn ang="0">
                <a:pos x="2518" y="98"/>
              </a:cxn>
              <a:cxn ang="0">
                <a:pos x="2589" y="33"/>
              </a:cxn>
              <a:cxn ang="0">
                <a:pos x="2666" y="0"/>
              </a:cxn>
              <a:cxn ang="0">
                <a:pos x="2748" y="27"/>
              </a:cxn>
              <a:cxn ang="0">
                <a:pos x="2792" y="65"/>
              </a:cxn>
              <a:cxn ang="0">
                <a:pos x="2907" y="131"/>
              </a:cxn>
              <a:cxn ang="0">
                <a:pos x="2973" y="87"/>
              </a:cxn>
              <a:cxn ang="0">
                <a:pos x="3105" y="27"/>
              </a:cxn>
              <a:cxn ang="0">
                <a:pos x="3171" y="16"/>
              </a:cxn>
              <a:cxn ang="0">
                <a:pos x="3203" y="49"/>
              </a:cxn>
              <a:cxn ang="0">
                <a:pos x="3247" y="65"/>
              </a:cxn>
              <a:cxn ang="0">
                <a:pos x="3291" y="104"/>
              </a:cxn>
              <a:cxn ang="0">
                <a:pos x="3308" y="126"/>
              </a:cxn>
              <a:cxn ang="0">
                <a:pos x="3363" y="120"/>
              </a:cxn>
              <a:cxn ang="0">
                <a:pos x="3461" y="87"/>
              </a:cxn>
              <a:cxn ang="0">
                <a:pos x="3511" y="60"/>
              </a:cxn>
              <a:cxn ang="0">
                <a:pos x="3620" y="22"/>
              </a:cxn>
              <a:cxn ang="0">
                <a:pos x="3719" y="49"/>
              </a:cxn>
              <a:cxn ang="0">
                <a:pos x="3741" y="60"/>
              </a:cxn>
              <a:cxn ang="0">
                <a:pos x="3757" y="76"/>
              </a:cxn>
              <a:cxn ang="0">
                <a:pos x="3774" y="87"/>
              </a:cxn>
            </a:cxnLst>
            <a:rect l="0" t="0" r="r" b="b"/>
            <a:pathLst>
              <a:path w="3776" h="233">
                <a:moveTo>
                  <a:pt x="0" y="126"/>
                </a:moveTo>
                <a:cubicBezTo>
                  <a:pt x="11" y="76"/>
                  <a:pt x="54" y="54"/>
                  <a:pt x="99" y="38"/>
                </a:cubicBezTo>
                <a:cubicBezTo>
                  <a:pt x="119" y="58"/>
                  <a:pt x="122" y="74"/>
                  <a:pt x="148" y="87"/>
                </a:cubicBezTo>
                <a:cubicBezTo>
                  <a:pt x="160" y="128"/>
                  <a:pt x="142" y="81"/>
                  <a:pt x="170" y="115"/>
                </a:cubicBezTo>
                <a:cubicBezTo>
                  <a:pt x="174" y="119"/>
                  <a:pt x="172" y="127"/>
                  <a:pt x="175" y="131"/>
                </a:cubicBezTo>
                <a:cubicBezTo>
                  <a:pt x="192" y="152"/>
                  <a:pt x="221" y="182"/>
                  <a:pt x="241" y="203"/>
                </a:cubicBezTo>
                <a:cubicBezTo>
                  <a:pt x="252" y="233"/>
                  <a:pt x="266" y="224"/>
                  <a:pt x="296" y="219"/>
                </a:cubicBezTo>
                <a:cubicBezTo>
                  <a:pt x="313" y="205"/>
                  <a:pt x="335" y="197"/>
                  <a:pt x="351" y="181"/>
                </a:cubicBezTo>
                <a:cubicBezTo>
                  <a:pt x="377" y="155"/>
                  <a:pt x="389" y="106"/>
                  <a:pt x="400" y="71"/>
                </a:cubicBezTo>
                <a:cubicBezTo>
                  <a:pt x="415" y="85"/>
                  <a:pt x="436" y="94"/>
                  <a:pt x="450" y="109"/>
                </a:cubicBezTo>
                <a:cubicBezTo>
                  <a:pt x="474" y="134"/>
                  <a:pt x="492" y="164"/>
                  <a:pt x="526" y="175"/>
                </a:cubicBezTo>
                <a:cubicBezTo>
                  <a:pt x="550" y="139"/>
                  <a:pt x="514" y="85"/>
                  <a:pt x="559" y="71"/>
                </a:cubicBezTo>
                <a:cubicBezTo>
                  <a:pt x="579" y="51"/>
                  <a:pt x="593" y="45"/>
                  <a:pt x="620" y="38"/>
                </a:cubicBezTo>
                <a:cubicBezTo>
                  <a:pt x="682" y="55"/>
                  <a:pt x="682" y="89"/>
                  <a:pt x="718" y="131"/>
                </a:cubicBezTo>
                <a:cubicBezTo>
                  <a:pt x="738" y="155"/>
                  <a:pt x="770" y="164"/>
                  <a:pt x="795" y="181"/>
                </a:cubicBezTo>
                <a:cubicBezTo>
                  <a:pt x="835" y="172"/>
                  <a:pt x="871" y="159"/>
                  <a:pt x="910" y="148"/>
                </a:cubicBezTo>
                <a:cubicBezTo>
                  <a:pt x="945" y="121"/>
                  <a:pt x="943" y="118"/>
                  <a:pt x="949" y="71"/>
                </a:cubicBezTo>
                <a:cubicBezTo>
                  <a:pt x="995" y="80"/>
                  <a:pt x="1040" y="93"/>
                  <a:pt x="1086" y="104"/>
                </a:cubicBezTo>
                <a:cubicBezTo>
                  <a:pt x="1102" y="117"/>
                  <a:pt x="1116" y="133"/>
                  <a:pt x="1135" y="142"/>
                </a:cubicBezTo>
                <a:cubicBezTo>
                  <a:pt x="1149" y="149"/>
                  <a:pt x="1179" y="159"/>
                  <a:pt x="1179" y="159"/>
                </a:cubicBezTo>
                <a:cubicBezTo>
                  <a:pt x="1236" y="144"/>
                  <a:pt x="1170" y="169"/>
                  <a:pt x="1207" y="71"/>
                </a:cubicBezTo>
                <a:cubicBezTo>
                  <a:pt x="1212" y="59"/>
                  <a:pt x="1240" y="49"/>
                  <a:pt x="1240" y="49"/>
                </a:cubicBezTo>
                <a:cubicBezTo>
                  <a:pt x="1273" y="51"/>
                  <a:pt x="1306" y="49"/>
                  <a:pt x="1338" y="54"/>
                </a:cubicBezTo>
                <a:cubicBezTo>
                  <a:pt x="1350" y="56"/>
                  <a:pt x="1360" y="66"/>
                  <a:pt x="1371" y="71"/>
                </a:cubicBezTo>
                <a:cubicBezTo>
                  <a:pt x="1422" y="94"/>
                  <a:pt x="1465" y="117"/>
                  <a:pt x="1514" y="142"/>
                </a:cubicBezTo>
                <a:cubicBezTo>
                  <a:pt x="1566" y="138"/>
                  <a:pt x="1591" y="148"/>
                  <a:pt x="1613" y="104"/>
                </a:cubicBezTo>
                <a:cubicBezTo>
                  <a:pt x="1615" y="93"/>
                  <a:pt x="1612" y="80"/>
                  <a:pt x="1618" y="71"/>
                </a:cubicBezTo>
                <a:cubicBezTo>
                  <a:pt x="1632" y="51"/>
                  <a:pt x="1696" y="103"/>
                  <a:pt x="1711" y="109"/>
                </a:cubicBezTo>
                <a:cubicBezTo>
                  <a:pt x="1734" y="118"/>
                  <a:pt x="1759" y="120"/>
                  <a:pt x="1783" y="126"/>
                </a:cubicBezTo>
                <a:cubicBezTo>
                  <a:pt x="1810" y="124"/>
                  <a:pt x="1838" y="125"/>
                  <a:pt x="1865" y="120"/>
                </a:cubicBezTo>
                <a:cubicBezTo>
                  <a:pt x="1878" y="118"/>
                  <a:pt x="1899" y="87"/>
                  <a:pt x="1903" y="82"/>
                </a:cubicBezTo>
                <a:cubicBezTo>
                  <a:pt x="1918" y="65"/>
                  <a:pt x="1934" y="55"/>
                  <a:pt x="1953" y="44"/>
                </a:cubicBezTo>
                <a:cubicBezTo>
                  <a:pt x="1989" y="52"/>
                  <a:pt x="2026" y="57"/>
                  <a:pt x="2062" y="65"/>
                </a:cubicBezTo>
                <a:cubicBezTo>
                  <a:pt x="2075" y="68"/>
                  <a:pt x="2088" y="72"/>
                  <a:pt x="2101" y="76"/>
                </a:cubicBezTo>
                <a:cubicBezTo>
                  <a:pt x="2116" y="81"/>
                  <a:pt x="2145" y="93"/>
                  <a:pt x="2145" y="93"/>
                </a:cubicBezTo>
                <a:cubicBezTo>
                  <a:pt x="2191" y="87"/>
                  <a:pt x="2203" y="82"/>
                  <a:pt x="2249" y="87"/>
                </a:cubicBezTo>
                <a:cubicBezTo>
                  <a:pt x="2267" y="94"/>
                  <a:pt x="2304" y="104"/>
                  <a:pt x="2304" y="104"/>
                </a:cubicBezTo>
                <a:cubicBezTo>
                  <a:pt x="2381" y="73"/>
                  <a:pt x="2284" y="115"/>
                  <a:pt x="2353" y="76"/>
                </a:cubicBezTo>
                <a:cubicBezTo>
                  <a:pt x="2378" y="62"/>
                  <a:pt x="2414" y="57"/>
                  <a:pt x="2441" y="49"/>
                </a:cubicBezTo>
                <a:cubicBezTo>
                  <a:pt x="2475" y="60"/>
                  <a:pt x="2438" y="45"/>
                  <a:pt x="2479" y="76"/>
                </a:cubicBezTo>
                <a:cubicBezTo>
                  <a:pt x="2491" y="85"/>
                  <a:pt x="2505" y="90"/>
                  <a:pt x="2518" y="98"/>
                </a:cubicBezTo>
                <a:cubicBezTo>
                  <a:pt x="2556" y="86"/>
                  <a:pt x="2562" y="57"/>
                  <a:pt x="2589" y="33"/>
                </a:cubicBezTo>
                <a:cubicBezTo>
                  <a:pt x="2615" y="10"/>
                  <a:pt x="2634" y="7"/>
                  <a:pt x="2666" y="0"/>
                </a:cubicBezTo>
                <a:cubicBezTo>
                  <a:pt x="2693" y="9"/>
                  <a:pt x="2735" y="1"/>
                  <a:pt x="2748" y="27"/>
                </a:cubicBezTo>
                <a:cubicBezTo>
                  <a:pt x="2767" y="66"/>
                  <a:pt x="2747" y="36"/>
                  <a:pt x="2792" y="65"/>
                </a:cubicBezTo>
                <a:cubicBezTo>
                  <a:pt x="2830" y="89"/>
                  <a:pt x="2864" y="117"/>
                  <a:pt x="2907" y="131"/>
                </a:cubicBezTo>
                <a:cubicBezTo>
                  <a:pt x="2932" y="124"/>
                  <a:pt x="2973" y="87"/>
                  <a:pt x="2973" y="87"/>
                </a:cubicBezTo>
                <a:cubicBezTo>
                  <a:pt x="2996" y="41"/>
                  <a:pt x="3059" y="37"/>
                  <a:pt x="3105" y="27"/>
                </a:cubicBezTo>
                <a:cubicBezTo>
                  <a:pt x="3134" y="13"/>
                  <a:pt x="3139" y="10"/>
                  <a:pt x="3171" y="16"/>
                </a:cubicBezTo>
                <a:cubicBezTo>
                  <a:pt x="3182" y="27"/>
                  <a:pt x="3190" y="41"/>
                  <a:pt x="3203" y="49"/>
                </a:cubicBezTo>
                <a:cubicBezTo>
                  <a:pt x="3216" y="57"/>
                  <a:pt x="3234" y="56"/>
                  <a:pt x="3247" y="65"/>
                </a:cubicBezTo>
                <a:cubicBezTo>
                  <a:pt x="3316" y="116"/>
                  <a:pt x="3232" y="88"/>
                  <a:pt x="3291" y="104"/>
                </a:cubicBezTo>
                <a:cubicBezTo>
                  <a:pt x="3297" y="111"/>
                  <a:pt x="3301" y="120"/>
                  <a:pt x="3308" y="126"/>
                </a:cubicBezTo>
                <a:cubicBezTo>
                  <a:pt x="3324" y="139"/>
                  <a:pt x="3347" y="125"/>
                  <a:pt x="3363" y="120"/>
                </a:cubicBezTo>
                <a:cubicBezTo>
                  <a:pt x="3396" y="110"/>
                  <a:pt x="3428" y="96"/>
                  <a:pt x="3461" y="87"/>
                </a:cubicBezTo>
                <a:cubicBezTo>
                  <a:pt x="3476" y="66"/>
                  <a:pt x="3486" y="66"/>
                  <a:pt x="3511" y="60"/>
                </a:cubicBezTo>
                <a:cubicBezTo>
                  <a:pt x="3543" y="37"/>
                  <a:pt x="3582" y="34"/>
                  <a:pt x="3620" y="22"/>
                </a:cubicBezTo>
                <a:cubicBezTo>
                  <a:pt x="3654" y="32"/>
                  <a:pt x="3684" y="44"/>
                  <a:pt x="3719" y="49"/>
                </a:cubicBezTo>
                <a:cubicBezTo>
                  <a:pt x="3726" y="53"/>
                  <a:pt x="3734" y="55"/>
                  <a:pt x="3741" y="60"/>
                </a:cubicBezTo>
                <a:cubicBezTo>
                  <a:pt x="3747" y="64"/>
                  <a:pt x="3751" y="72"/>
                  <a:pt x="3757" y="76"/>
                </a:cubicBezTo>
                <a:cubicBezTo>
                  <a:pt x="3776" y="88"/>
                  <a:pt x="3774" y="74"/>
                  <a:pt x="3774" y="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914400" y="762000"/>
            <a:ext cx="1600200" cy="838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581400" y="914400"/>
            <a:ext cx="1371600" cy="13716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638800" y="685800"/>
            <a:ext cx="1981200" cy="1219200"/>
          </a:xfrm>
          <a:prstGeom prst="flowChartPunchedCar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838200" y="2514600"/>
            <a:ext cx="1676400" cy="1066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3429000" y="2438400"/>
            <a:ext cx="1752600" cy="1295400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5715000" y="2514600"/>
            <a:ext cx="1676400" cy="12954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914400" y="4191000"/>
            <a:ext cx="914400" cy="1752600"/>
          </a:xfrm>
          <a:prstGeom prst="flowChartCollat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2819400" y="4191000"/>
            <a:ext cx="1371600" cy="1905000"/>
          </a:xfrm>
          <a:prstGeom prst="flowChartSor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5257800" y="3962400"/>
            <a:ext cx="1752600" cy="2133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914400" y="685800"/>
            <a:ext cx="1676400" cy="19050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352800" y="685800"/>
            <a:ext cx="1828800" cy="13716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5791200" y="609600"/>
            <a:ext cx="1219200" cy="1219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14400" y="3048000"/>
            <a:ext cx="1828800" cy="1143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3581400" y="2819400"/>
            <a:ext cx="1066800" cy="1295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5334000" y="2895600"/>
            <a:ext cx="1600200" cy="9906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990600" y="4724400"/>
            <a:ext cx="1447800" cy="914400"/>
          </a:xfrm>
          <a:prstGeom prst="flowChartDisp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Stars and ribbon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838200" y="1295400"/>
            <a:ext cx="2362200" cy="1524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429000" y="1600200"/>
            <a:ext cx="2895600" cy="15240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6629400" y="1600200"/>
            <a:ext cx="2133600" cy="1752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762000" y="3124200"/>
            <a:ext cx="2209800" cy="21336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3733800" y="3505200"/>
            <a:ext cx="1828800" cy="1676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6096000" y="3657600"/>
            <a:ext cx="2133600" cy="16764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066800" y="609600"/>
            <a:ext cx="2286000" cy="21336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724400" y="685800"/>
            <a:ext cx="3124200" cy="2514600"/>
          </a:xfrm>
          <a:prstGeom prst="star32">
            <a:avLst>
              <a:gd name="adj" fmla="val 37500"/>
            </a:avLst>
          </a:prstGeom>
          <a:solidFill>
            <a:srgbClr val="FA04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838200" y="3352800"/>
            <a:ext cx="17526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3276600" y="3276600"/>
            <a:ext cx="1676400" cy="685800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rgbClr val="FA04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5715000" y="3733800"/>
            <a:ext cx="2514600" cy="762000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9525">
            <a:solidFill>
              <a:srgbClr val="D8EF4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762000" y="4419600"/>
            <a:ext cx="2362200" cy="7620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rgbClr val="D8EF4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066800" y="990600"/>
            <a:ext cx="1828800" cy="19050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505200" y="914400"/>
            <a:ext cx="1905000" cy="19050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096000" y="1295400"/>
            <a:ext cx="1981200" cy="1066800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1143000" y="3352800"/>
            <a:ext cx="2514600" cy="13716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Callout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914400" y="1524000"/>
            <a:ext cx="1905000" cy="12954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D8EF4B"/>
          </a:solidFill>
          <a:ln w="9525">
            <a:solidFill>
              <a:srgbClr val="FA042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FA042D"/>
                </a:solidFill>
              </a:rPr>
              <a:t>Callout</a:t>
            </a:r>
            <a:r>
              <a:rPr lang="en-US"/>
              <a:t> 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810000" y="1600200"/>
            <a:ext cx="2209800" cy="1219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781800" y="1676400"/>
            <a:ext cx="1752600" cy="12192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CC00"/>
                </a:solidFill>
              </a:rPr>
              <a:t>Callout</a:t>
            </a:r>
            <a:r>
              <a:rPr lang="en-US"/>
              <a:t> 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762000" y="3505200"/>
            <a:ext cx="1828800" cy="838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3695700" y="3657600"/>
            <a:ext cx="914400" cy="914400"/>
          </a:xfrm>
          <a:prstGeom prst="borderCallout1">
            <a:avLst>
              <a:gd name="adj1" fmla="val -8333"/>
              <a:gd name="adj2" fmla="val 87500"/>
              <a:gd name="adj3" fmla="val -8333"/>
              <a:gd name="adj4" fmla="val -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FF33CC"/>
                </a:solidFill>
              </a:rPr>
              <a:t>Callout </a:t>
            </a: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553200" y="40767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-93750"/>
              <a:gd name="adj4" fmla="val -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chemeClr val="bg2"/>
                </a:solidFill>
              </a:rPr>
              <a:t>Callout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2667000" y="2095500"/>
            <a:ext cx="91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90106"/>
              <a:gd name="adj5" fmla="val -143750"/>
              <a:gd name="adj6" fmla="val -175000"/>
            </a:avLst>
          </a:prstGeom>
          <a:solidFill>
            <a:schemeClr val="accent1"/>
          </a:solidFill>
          <a:ln w="9525">
            <a:solidFill>
              <a:srgbClr val="FA042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4876800" y="1943100"/>
            <a:ext cx="914400" cy="609600"/>
          </a:xfrm>
          <a:prstGeom prst="borderCallout3">
            <a:avLst>
              <a:gd name="adj1" fmla="val 18750"/>
              <a:gd name="adj2" fmla="val 108333"/>
              <a:gd name="adj3" fmla="val 18750"/>
              <a:gd name="adj4" fmla="val 110593"/>
              <a:gd name="adj5" fmla="val -81250"/>
              <a:gd name="adj6" fmla="val 110593"/>
              <a:gd name="adj7" fmla="val -181250"/>
              <a:gd name="adj8" fmla="val -25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1600200" y="3276600"/>
            <a:ext cx="914400" cy="914400"/>
          </a:xfrm>
          <a:prstGeom prst="callout1">
            <a:avLst>
              <a:gd name="adj1" fmla="val -8333"/>
              <a:gd name="adj2" fmla="val 87500"/>
              <a:gd name="adj3" fmla="val -8333"/>
              <a:gd name="adj4" fmla="val -8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>
            <a:off x="4876800" y="3390900"/>
            <a:ext cx="914400" cy="609600"/>
          </a:xfrm>
          <a:prstGeom prst="accentCallout1">
            <a:avLst>
              <a:gd name="adj1" fmla="val 18750"/>
              <a:gd name="adj2" fmla="val -8333"/>
              <a:gd name="adj3" fmla="val -31250"/>
              <a:gd name="adj4" fmla="val -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7391400" y="3086100"/>
            <a:ext cx="9144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36981"/>
              <a:gd name="adj5" fmla="val 268750"/>
              <a:gd name="adj6" fmla="val -66667"/>
            </a:avLst>
          </a:prstGeom>
          <a:solidFill>
            <a:srgbClr val="D8EF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7417" name="AutoShape 9"/>
          <p:cNvSpPr>
            <a:spLocks/>
          </p:cNvSpPr>
          <p:nvPr/>
        </p:nvSpPr>
        <p:spPr bwMode="auto">
          <a:xfrm>
            <a:off x="1485900" y="4953000"/>
            <a:ext cx="914400" cy="914400"/>
          </a:xfrm>
          <a:prstGeom prst="callout1">
            <a:avLst>
              <a:gd name="adj1" fmla="val -8333"/>
              <a:gd name="adj2" fmla="val 87500"/>
              <a:gd name="adj3" fmla="val -8333"/>
              <a:gd name="adj4" fmla="val -70833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3962400" y="5067300"/>
            <a:ext cx="914400" cy="609600"/>
          </a:xfrm>
          <a:prstGeom prst="callout1">
            <a:avLst>
              <a:gd name="adj1" fmla="val 18750"/>
              <a:gd name="adj2" fmla="val -8333"/>
              <a:gd name="adj3" fmla="val 143750"/>
              <a:gd name="adj4" fmla="val -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7419" name="AutoShape 11"/>
          <p:cNvSpPr>
            <a:spLocks/>
          </p:cNvSpPr>
          <p:nvPr/>
        </p:nvSpPr>
        <p:spPr bwMode="auto">
          <a:xfrm>
            <a:off x="6705600" y="5219700"/>
            <a:ext cx="914400" cy="6096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61458"/>
              <a:gd name="adj5" fmla="val 93750"/>
              <a:gd name="adj6" fmla="val -116667"/>
            </a:avLst>
          </a:prstGeom>
          <a:solidFill>
            <a:srgbClr val="FA04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8436" name="AutoShape 4"/>
          <p:cNvSpPr>
            <a:spLocks/>
          </p:cNvSpPr>
          <p:nvPr/>
        </p:nvSpPr>
        <p:spPr bwMode="auto">
          <a:xfrm>
            <a:off x="1066800" y="1181100"/>
            <a:ext cx="914400" cy="609600"/>
          </a:xfrm>
          <a:prstGeom prst="callout3">
            <a:avLst>
              <a:gd name="adj1" fmla="val 18750"/>
              <a:gd name="adj2" fmla="val 108333"/>
              <a:gd name="adj3" fmla="val 18750"/>
              <a:gd name="adj4" fmla="val 110593"/>
              <a:gd name="adj5" fmla="val -18750"/>
              <a:gd name="adj6" fmla="val 110593"/>
              <a:gd name="adj7" fmla="val -56250"/>
              <a:gd name="adj8" fmla="val 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4305300" y="990600"/>
            <a:ext cx="914400" cy="914400"/>
          </a:xfrm>
          <a:prstGeom prst="borderCallout1">
            <a:avLst>
              <a:gd name="adj1" fmla="val -8333"/>
              <a:gd name="adj2" fmla="val 87500"/>
              <a:gd name="adj3" fmla="val -8333"/>
              <a:gd name="adj4" fmla="val -9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2286000" y="3162300"/>
            <a:ext cx="914400" cy="609600"/>
          </a:xfrm>
          <a:prstGeom prst="accentBorderCallout1">
            <a:avLst>
              <a:gd name="adj1" fmla="val 18750"/>
              <a:gd name="adj2" fmla="val -8333"/>
              <a:gd name="adj3" fmla="val -68750"/>
              <a:gd name="adj4" fmla="val -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chemeClr val="accent2"/>
                </a:solidFill>
              </a:rPr>
              <a:t>Callout </a:t>
            </a:r>
          </a:p>
        </p:txBody>
      </p:sp>
      <p:sp>
        <p:nvSpPr>
          <p:cNvPr id="18439" name="AutoShape 7"/>
          <p:cNvSpPr>
            <a:spLocks/>
          </p:cNvSpPr>
          <p:nvPr/>
        </p:nvSpPr>
        <p:spPr bwMode="auto">
          <a:xfrm>
            <a:off x="5715000" y="2628900"/>
            <a:ext cx="914400" cy="609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85940"/>
              <a:gd name="adj5" fmla="val 206250"/>
              <a:gd name="adj6" fmla="val -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  <p:sp>
        <p:nvSpPr>
          <p:cNvPr id="18440" name="AutoShape 8"/>
          <p:cNvSpPr>
            <a:spLocks/>
          </p:cNvSpPr>
          <p:nvPr/>
        </p:nvSpPr>
        <p:spPr bwMode="auto">
          <a:xfrm>
            <a:off x="609600" y="4076700"/>
            <a:ext cx="914400" cy="609600"/>
          </a:xfrm>
          <a:prstGeom prst="accentBorderCallout3">
            <a:avLst>
              <a:gd name="adj1" fmla="val 18750"/>
              <a:gd name="adj2" fmla="val 108333"/>
              <a:gd name="adj3" fmla="val 18750"/>
              <a:gd name="adj4" fmla="val 134204"/>
              <a:gd name="adj5" fmla="val 118750"/>
              <a:gd name="adj6" fmla="val 134204"/>
              <a:gd name="adj7" fmla="val 218750"/>
              <a:gd name="adj8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Callout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/>
              <a:t>buttons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946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" y="1676400"/>
            <a:ext cx="990600" cy="6858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buttons</a:t>
            </a:r>
          </a:p>
        </p:txBody>
      </p:sp>
      <p:sp>
        <p:nvSpPr>
          <p:cNvPr id="194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743200" y="1676400"/>
            <a:ext cx="1295400" cy="6858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4800600" y="1524000"/>
            <a:ext cx="1447800" cy="8382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3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14400" y="3048000"/>
            <a:ext cx="1676400" cy="990600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581400" y="3124200"/>
            <a:ext cx="990600" cy="609600"/>
          </a:xfrm>
          <a:prstGeom prst="actionButtonBackPrevious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334000" y="3124200"/>
            <a:ext cx="1600200" cy="609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066800" y="4800600"/>
            <a:ext cx="1371600" cy="685800"/>
          </a:xfrm>
          <a:prstGeom prst="actionButtonBeginning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3200400" y="4800600"/>
            <a:ext cx="1447800" cy="685800"/>
          </a:xfrm>
          <a:prstGeom prst="actionButtonEnd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9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5638800" y="4572000"/>
            <a:ext cx="1524000" cy="914400"/>
          </a:xfrm>
          <a:prstGeom prst="actionButtonReturn">
            <a:avLst/>
          </a:prstGeom>
          <a:solidFill>
            <a:srgbClr val="FF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20484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990600" y="1143000"/>
            <a:ext cx="1676400" cy="1752600"/>
          </a:xfrm>
          <a:prstGeom prst="actionButtonDocument">
            <a:avLst/>
          </a:prstGeom>
          <a:solidFill>
            <a:srgbClr val="D8EF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48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05200" y="1447800"/>
            <a:ext cx="1371600" cy="1219200"/>
          </a:xfrm>
          <a:prstGeom prst="actionButtonSound">
            <a:avLst/>
          </a:prstGeom>
          <a:solidFill>
            <a:srgbClr val="FA042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48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76400" y="4038600"/>
            <a:ext cx="2286000" cy="1219200"/>
          </a:xfrm>
          <a:prstGeom prst="actionButtonMovie">
            <a:avLst/>
          </a:prstGeom>
          <a:solidFill>
            <a:srgbClr val="FA042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Soedinit_line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ru-RU"/>
          </a:p>
        </p:txBody>
      </p:sp>
      <p:cxnSp>
        <p:nvCxnSpPr>
          <p:cNvPr id="3076" name="AutoShape 4"/>
          <p:cNvCxnSpPr>
            <a:cxnSpLocks noChangeShapeType="1"/>
            <a:stCxn id="3075" idx="1"/>
            <a:endCxn id="3075" idx="1"/>
          </p:cNvCxnSpPr>
          <p:nvPr/>
        </p:nvCxnSpPr>
        <p:spPr bwMode="auto">
          <a:xfrm>
            <a:off x="457200" y="38639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7" name="AutoShape 5"/>
          <p:cNvCxnSpPr>
            <a:cxnSpLocks noChangeShapeType="1"/>
            <a:stCxn id="3075" idx="1"/>
            <a:endCxn id="3075" idx="1"/>
          </p:cNvCxnSpPr>
          <p:nvPr/>
        </p:nvCxnSpPr>
        <p:spPr bwMode="auto">
          <a:xfrm>
            <a:off x="457200" y="38639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8" name="AutoShape 6"/>
          <p:cNvCxnSpPr>
            <a:cxnSpLocks noChangeShapeType="1"/>
            <a:stCxn id="3075" idx="1"/>
            <a:endCxn id="3075" idx="0"/>
          </p:cNvCxnSpPr>
          <p:nvPr/>
        </p:nvCxnSpPr>
        <p:spPr bwMode="auto">
          <a:xfrm flipV="1">
            <a:off x="457200" y="1600200"/>
            <a:ext cx="4114800" cy="226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80" name="AutoShape 8"/>
          <p:cNvCxnSpPr>
            <a:cxnSpLocks noChangeShapeType="1"/>
            <a:stCxn id="3075" idx="3"/>
            <a:endCxn id="3075" idx="0"/>
          </p:cNvCxnSpPr>
          <p:nvPr/>
        </p:nvCxnSpPr>
        <p:spPr bwMode="auto">
          <a:xfrm flipH="1" flipV="1">
            <a:off x="4572000" y="1600200"/>
            <a:ext cx="4114800" cy="226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2" name="AutoShape 10"/>
          <p:cNvCxnSpPr>
            <a:cxnSpLocks noChangeShapeType="1"/>
            <a:stCxn id="3075" idx="1"/>
            <a:endCxn id="3075" idx="2"/>
          </p:cNvCxnSpPr>
          <p:nvPr/>
        </p:nvCxnSpPr>
        <p:spPr bwMode="auto">
          <a:xfrm>
            <a:off x="457200" y="3863975"/>
            <a:ext cx="4114800" cy="226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83" name="AutoShape 11"/>
          <p:cNvCxnSpPr>
            <a:cxnSpLocks noChangeShapeType="1"/>
            <a:stCxn id="3075" idx="2"/>
            <a:endCxn id="3075" idx="3"/>
          </p:cNvCxnSpPr>
          <p:nvPr/>
        </p:nvCxnSpPr>
        <p:spPr bwMode="auto">
          <a:xfrm rot="5400000" flipH="1" flipV="1">
            <a:off x="5498306" y="2937669"/>
            <a:ext cx="2262188" cy="4114800"/>
          </a:xfrm>
          <a:prstGeom prst="bentConnector4">
            <a:avLst>
              <a:gd name="adj1" fmla="val -10037"/>
              <a:gd name="adj2" fmla="val 105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84" name="AutoShape 12"/>
          <p:cNvCxnSpPr>
            <a:cxnSpLocks noChangeShapeType="1"/>
            <a:stCxn id="3075" idx="1"/>
            <a:endCxn id="3075" idx="0"/>
          </p:cNvCxnSpPr>
          <p:nvPr/>
        </p:nvCxnSpPr>
        <p:spPr bwMode="auto">
          <a:xfrm rot="10800000" flipH="1">
            <a:off x="457200" y="1600200"/>
            <a:ext cx="4114800" cy="2263775"/>
          </a:xfrm>
          <a:prstGeom prst="bentConnector4">
            <a:avLst>
              <a:gd name="adj1" fmla="val -5556"/>
              <a:gd name="adj2" fmla="val 110097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21508" name="cddrive"/>
          <p:cNvSpPr>
            <a:spLocks noEditPoints="1" noChangeArrowheads="1"/>
          </p:cNvSpPr>
          <p:nvPr/>
        </p:nvSpPr>
        <p:spPr bwMode="auto">
          <a:xfrm>
            <a:off x="1295400" y="1828800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09" name="chair1"/>
          <p:cNvSpPr>
            <a:spLocks noEditPoints="1" noChangeArrowheads="1"/>
          </p:cNvSpPr>
          <p:nvPr/>
        </p:nvSpPr>
        <p:spPr bwMode="auto">
          <a:xfrm>
            <a:off x="3962400" y="1905000"/>
            <a:ext cx="676275" cy="6762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1510" name="chair"/>
          <p:cNvSpPr>
            <a:spLocks noEditPoints="1" noChangeArrowheads="1"/>
          </p:cNvSpPr>
          <p:nvPr/>
        </p:nvSpPr>
        <p:spPr bwMode="auto">
          <a:xfrm>
            <a:off x="5334000" y="1981200"/>
            <a:ext cx="904875" cy="6762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1511" name="chair3"/>
          <p:cNvSpPr>
            <a:spLocks noEditPoints="1" noChangeArrowheads="1"/>
          </p:cNvSpPr>
          <p:nvPr/>
        </p:nvSpPr>
        <p:spPr bwMode="auto">
          <a:xfrm>
            <a:off x="6858000" y="1981200"/>
            <a:ext cx="904875" cy="676275"/>
          </a:xfrm>
          <a:custGeom>
            <a:avLst/>
            <a:gdLst>
              <a:gd name="T0" fmla="*/ 10800 w 21600"/>
              <a:gd name="T1" fmla="*/ 0 h 21600"/>
              <a:gd name="T2" fmla="*/ 20275 w 21600"/>
              <a:gd name="T3" fmla="*/ 10800 h 21600"/>
              <a:gd name="T4" fmla="*/ 10800 w 21600"/>
              <a:gd name="T5" fmla="*/ 21600 h 21600"/>
              <a:gd name="T6" fmla="*/ 1303 w 21600"/>
              <a:gd name="T7" fmla="*/ 10800 h 21600"/>
              <a:gd name="T8" fmla="*/ 4828 w 21600"/>
              <a:gd name="T9" fmla="*/ 6639 h 21600"/>
              <a:gd name="T10" fmla="*/ 16846 w 21600"/>
              <a:gd name="T11" fmla="*/ 196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661" y="21600"/>
                </a:moveTo>
                <a:lnTo>
                  <a:pt x="11964" y="21600"/>
                </a:lnTo>
                <a:lnTo>
                  <a:pt x="12969" y="21477"/>
                </a:lnTo>
                <a:lnTo>
                  <a:pt x="13951" y="21379"/>
                </a:lnTo>
                <a:lnTo>
                  <a:pt x="14742" y="21134"/>
                </a:lnTo>
                <a:lnTo>
                  <a:pt x="15575" y="20765"/>
                </a:lnTo>
                <a:lnTo>
                  <a:pt x="16152" y="20520"/>
                </a:lnTo>
                <a:lnTo>
                  <a:pt x="16579" y="20225"/>
                </a:lnTo>
                <a:lnTo>
                  <a:pt x="16942" y="19857"/>
                </a:lnTo>
                <a:lnTo>
                  <a:pt x="17455" y="20520"/>
                </a:lnTo>
                <a:lnTo>
                  <a:pt x="17989" y="21011"/>
                </a:lnTo>
                <a:lnTo>
                  <a:pt x="18459" y="21379"/>
                </a:lnTo>
                <a:lnTo>
                  <a:pt x="19079" y="21477"/>
                </a:lnTo>
                <a:lnTo>
                  <a:pt x="19656" y="21477"/>
                </a:lnTo>
                <a:lnTo>
                  <a:pt x="20275" y="21379"/>
                </a:lnTo>
                <a:lnTo>
                  <a:pt x="20660" y="21011"/>
                </a:lnTo>
                <a:lnTo>
                  <a:pt x="21173" y="20643"/>
                </a:lnTo>
                <a:lnTo>
                  <a:pt x="21386" y="20225"/>
                </a:lnTo>
                <a:lnTo>
                  <a:pt x="21600" y="19636"/>
                </a:lnTo>
                <a:lnTo>
                  <a:pt x="21600" y="19145"/>
                </a:lnTo>
                <a:lnTo>
                  <a:pt x="21600" y="18605"/>
                </a:lnTo>
                <a:lnTo>
                  <a:pt x="21386" y="18115"/>
                </a:lnTo>
                <a:lnTo>
                  <a:pt x="21066" y="17525"/>
                </a:lnTo>
                <a:lnTo>
                  <a:pt x="20660" y="17108"/>
                </a:lnTo>
                <a:lnTo>
                  <a:pt x="20275" y="16740"/>
                </a:lnTo>
                <a:lnTo>
                  <a:pt x="20275" y="10628"/>
                </a:lnTo>
                <a:lnTo>
                  <a:pt x="20275" y="5695"/>
                </a:lnTo>
                <a:lnTo>
                  <a:pt x="20275" y="5105"/>
                </a:lnTo>
                <a:lnTo>
                  <a:pt x="20190" y="4492"/>
                </a:lnTo>
                <a:lnTo>
                  <a:pt x="19976" y="4075"/>
                </a:lnTo>
                <a:lnTo>
                  <a:pt x="19763" y="3485"/>
                </a:lnTo>
                <a:lnTo>
                  <a:pt x="19442" y="2995"/>
                </a:lnTo>
                <a:lnTo>
                  <a:pt x="19079" y="2455"/>
                </a:lnTo>
                <a:lnTo>
                  <a:pt x="18673" y="2086"/>
                </a:lnTo>
                <a:lnTo>
                  <a:pt x="18139" y="1620"/>
                </a:lnTo>
                <a:lnTo>
                  <a:pt x="17562" y="1325"/>
                </a:lnTo>
                <a:lnTo>
                  <a:pt x="16836" y="957"/>
                </a:lnTo>
                <a:lnTo>
                  <a:pt x="16045" y="589"/>
                </a:lnTo>
                <a:lnTo>
                  <a:pt x="15169" y="344"/>
                </a:lnTo>
                <a:lnTo>
                  <a:pt x="14272" y="245"/>
                </a:lnTo>
                <a:lnTo>
                  <a:pt x="13182" y="123"/>
                </a:lnTo>
                <a:lnTo>
                  <a:pt x="12028" y="0"/>
                </a:lnTo>
                <a:lnTo>
                  <a:pt x="10832" y="0"/>
                </a:lnTo>
                <a:lnTo>
                  <a:pt x="9572" y="0"/>
                </a:lnTo>
                <a:lnTo>
                  <a:pt x="8418" y="123"/>
                </a:lnTo>
                <a:lnTo>
                  <a:pt x="7328" y="245"/>
                </a:lnTo>
                <a:lnTo>
                  <a:pt x="6431" y="344"/>
                </a:lnTo>
                <a:lnTo>
                  <a:pt x="5555" y="589"/>
                </a:lnTo>
                <a:lnTo>
                  <a:pt x="4764" y="957"/>
                </a:lnTo>
                <a:lnTo>
                  <a:pt x="4038" y="1325"/>
                </a:lnTo>
                <a:lnTo>
                  <a:pt x="3461" y="1620"/>
                </a:lnTo>
                <a:lnTo>
                  <a:pt x="2927" y="2086"/>
                </a:lnTo>
                <a:lnTo>
                  <a:pt x="2521" y="2455"/>
                </a:lnTo>
                <a:lnTo>
                  <a:pt x="2158" y="2995"/>
                </a:lnTo>
                <a:lnTo>
                  <a:pt x="1837" y="3485"/>
                </a:lnTo>
                <a:lnTo>
                  <a:pt x="1624" y="4075"/>
                </a:lnTo>
                <a:lnTo>
                  <a:pt x="1410" y="4492"/>
                </a:lnTo>
                <a:lnTo>
                  <a:pt x="1303" y="5105"/>
                </a:lnTo>
                <a:lnTo>
                  <a:pt x="1303" y="5695"/>
                </a:lnTo>
                <a:lnTo>
                  <a:pt x="1303" y="10874"/>
                </a:lnTo>
                <a:lnTo>
                  <a:pt x="1303" y="16740"/>
                </a:lnTo>
                <a:lnTo>
                  <a:pt x="940" y="17108"/>
                </a:lnTo>
                <a:lnTo>
                  <a:pt x="534" y="17525"/>
                </a:lnTo>
                <a:lnTo>
                  <a:pt x="214" y="18115"/>
                </a:lnTo>
                <a:lnTo>
                  <a:pt x="0" y="18605"/>
                </a:lnTo>
                <a:lnTo>
                  <a:pt x="0" y="19145"/>
                </a:lnTo>
                <a:lnTo>
                  <a:pt x="0" y="19636"/>
                </a:lnTo>
                <a:lnTo>
                  <a:pt x="214" y="20225"/>
                </a:lnTo>
                <a:lnTo>
                  <a:pt x="427" y="20643"/>
                </a:lnTo>
                <a:lnTo>
                  <a:pt x="833" y="21011"/>
                </a:lnTo>
                <a:lnTo>
                  <a:pt x="1303" y="21379"/>
                </a:lnTo>
                <a:lnTo>
                  <a:pt x="1944" y="21477"/>
                </a:lnTo>
                <a:lnTo>
                  <a:pt x="2521" y="21477"/>
                </a:lnTo>
                <a:lnTo>
                  <a:pt x="3141" y="21379"/>
                </a:lnTo>
                <a:lnTo>
                  <a:pt x="3611" y="21011"/>
                </a:lnTo>
                <a:lnTo>
                  <a:pt x="4145" y="20520"/>
                </a:lnTo>
                <a:lnTo>
                  <a:pt x="4658" y="19857"/>
                </a:lnTo>
                <a:lnTo>
                  <a:pt x="4914" y="20225"/>
                </a:lnTo>
                <a:lnTo>
                  <a:pt x="5448" y="20520"/>
                </a:lnTo>
                <a:lnTo>
                  <a:pt x="6025" y="20765"/>
                </a:lnTo>
                <a:lnTo>
                  <a:pt x="6751" y="21134"/>
                </a:lnTo>
                <a:lnTo>
                  <a:pt x="7542" y="21379"/>
                </a:lnTo>
                <a:lnTo>
                  <a:pt x="8418" y="21477"/>
                </a:lnTo>
                <a:lnTo>
                  <a:pt x="9465" y="21600"/>
                </a:lnTo>
                <a:lnTo>
                  <a:pt x="10661" y="21600"/>
                </a:lnTo>
                <a:close/>
              </a:path>
              <a:path w="21600" h="21600" extrusionOk="0">
                <a:moveTo>
                  <a:pt x="17049" y="19857"/>
                </a:moveTo>
                <a:lnTo>
                  <a:pt x="17049" y="19268"/>
                </a:lnTo>
                <a:lnTo>
                  <a:pt x="17049" y="18016"/>
                </a:lnTo>
                <a:lnTo>
                  <a:pt x="17049" y="16274"/>
                </a:lnTo>
                <a:lnTo>
                  <a:pt x="17049" y="14114"/>
                </a:lnTo>
                <a:lnTo>
                  <a:pt x="17049" y="11880"/>
                </a:lnTo>
                <a:lnTo>
                  <a:pt x="17049" y="9843"/>
                </a:lnTo>
                <a:lnTo>
                  <a:pt x="17049" y="8100"/>
                </a:lnTo>
                <a:lnTo>
                  <a:pt x="17049" y="7069"/>
                </a:lnTo>
                <a:lnTo>
                  <a:pt x="16942" y="6725"/>
                </a:lnTo>
                <a:lnTo>
                  <a:pt x="16836" y="6357"/>
                </a:lnTo>
                <a:lnTo>
                  <a:pt x="16686" y="6112"/>
                </a:lnTo>
                <a:lnTo>
                  <a:pt x="16472" y="5768"/>
                </a:lnTo>
                <a:lnTo>
                  <a:pt x="15746" y="5351"/>
                </a:lnTo>
                <a:lnTo>
                  <a:pt x="14849" y="4983"/>
                </a:lnTo>
                <a:lnTo>
                  <a:pt x="13951" y="4615"/>
                </a:lnTo>
                <a:lnTo>
                  <a:pt x="12862" y="4369"/>
                </a:lnTo>
                <a:lnTo>
                  <a:pt x="11879" y="4271"/>
                </a:lnTo>
                <a:lnTo>
                  <a:pt x="10832" y="4197"/>
                </a:lnTo>
                <a:lnTo>
                  <a:pt x="9828" y="4271"/>
                </a:lnTo>
                <a:lnTo>
                  <a:pt x="8845" y="4369"/>
                </a:lnTo>
                <a:lnTo>
                  <a:pt x="7734" y="4615"/>
                </a:lnTo>
                <a:lnTo>
                  <a:pt x="6751" y="4983"/>
                </a:lnTo>
                <a:lnTo>
                  <a:pt x="5961" y="5351"/>
                </a:lnTo>
                <a:lnTo>
                  <a:pt x="5234" y="5768"/>
                </a:lnTo>
                <a:lnTo>
                  <a:pt x="4914" y="6112"/>
                </a:lnTo>
                <a:lnTo>
                  <a:pt x="4764" y="6357"/>
                </a:lnTo>
                <a:lnTo>
                  <a:pt x="4658" y="6725"/>
                </a:lnTo>
                <a:lnTo>
                  <a:pt x="4658" y="7069"/>
                </a:lnTo>
                <a:lnTo>
                  <a:pt x="4658" y="8100"/>
                </a:lnTo>
                <a:lnTo>
                  <a:pt x="4658" y="9843"/>
                </a:lnTo>
                <a:lnTo>
                  <a:pt x="4658" y="11880"/>
                </a:lnTo>
                <a:lnTo>
                  <a:pt x="4658" y="14114"/>
                </a:lnTo>
                <a:lnTo>
                  <a:pt x="4658" y="16274"/>
                </a:lnTo>
                <a:lnTo>
                  <a:pt x="4658" y="18016"/>
                </a:lnTo>
                <a:lnTo>
                  <a:pt x="4658" y="19268"/>
                </a:lnTo>
                <a:lnTo>
                  <a:pt x="4658" y="19857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1512" name="Cloud"/>
          <p:cNvSpPr>
            <a:spLocks noChangeAspect="1" noEditPoints="1" noChangeArrowheads="1"/>
          </p:cNvSpPr>
          <p:nvPr/>
        </p:nvSpPr>
        <p:spPr bwMode="auto">
          <a:xfrm>
            <a:off x="3124200" y="26670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1513" name="computr1"/>
          <p:cNvSpPr>
            <a:spLocks noEditPoints="1" noChangeArrowheads="1"/>
          </p:cNvSpPr>
          <p:nvPr/>
        </p:nvSpPr>
        <p:spPr bwMode="auto">
          <a:xfrm>
            <a:off x="1524000" y="4876800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14" name="computr2"/>
          <p:cNvSpPr>
            <a:spLocks noEditPoints="1" noChangeArrowheads="1"/>
          </p:cNvSpPr>
          <p:nvPr/>
        </p:nvSpPr>
        <p:spPr bwMode="auto">
          <a:xfrm>
            <a:off x="1447800" y="2895600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5" name="computr3"/>
          <p:cNvSpPr>
            <a:spLocks noEditPoints="1" noChangeArrowheads="1"/>
          </p:cNvSpPr>
          <p:nvPr/>
        </p:nvSpPr>
        <p:spPr bwMode="auto">
          <a:xfrm>
            <a:off x="6248400" y="3429000"/>
            <a:ext cx="2266950" cy="169545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6" name="computr4"/>
          <p:cNvSpPr>
            <a:spLocks noEditPoints="1" noChangeArrowheads="1"/>
          </p:cNvSpPr>
          <p:nvPr/>
        </p:nvSpPr>
        <p:spPr bwMode="auto">
          <a:xfrm>
            <a:off x="4114800" y="4572000"/>
            <a:ext cx="1352550" cy="180975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7" name="couch1"/>
          <p:cNvSpPr>
            <a:spLocks noEditPoints="1" noChangeArrowheads="1"/>
          </p:cNvSpPr>
          <p:nvPr/>
        </p:nvSpPr>
        <p:spPr bwMode="auto">
          <a:xfrm>
            <a:off x="6400800" y="5410200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0894 w 21600"/>
              <a:gd name="T3" fmla="*/ 10800 h 21600"/>
              <a:gd name="T4" fmla="*/ 10800 w 21600"/>
              <a:gd name="T5" fmla="*/ 20369 h 21600"/>
              <a:gd name="T6" fmla="*/ 706 w 21600"/>
              <a:gd name="T7" fmla="*/ 10800 h 21600"/>
              <a:gd name="T8" fmla="*/ 3339 w 21600"/>
              <a:gd name="T9" fmla="*/ 6233 h 21600"/>
              <a:gd name="T10" fmla="*/ 18378 w 21600"/>
              <a:gd name="T11" fmla="*/ 1903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768" y="20369"/>
                </a:moveTo>
                <a:lnTo>
                  <a:pt x="11046" y="20647"/>
                </a:lnTo>
                <a:lnTo>
                  <a:pt x="11389" y="20846"/>
                </a:lnTo>
                <a:lnTo>
                  <a:pt x="11838" y="21004"/>
                </a:lnTo>
                <a:lnTo>
                  <a:pt x="12352" y="21203"/>
                </a:lnTo>
                <a:lnTo>
                  <a:pt x="13572" y="21521"/>
                </a:lnTo>
                <a:lnTo>
                  <a:pt x="14942" y="21600"/>
                </a:lnTo>
                <a:lnTo>
                  <a:pt x="15670" y="21600"/>
                </a:lnTo>
                <a:lnTo>
                  <a:pt x="16334" y="21600"/>
                </a:lnTo>
                <a:lnTo>
                  <a:pt x="16976" y="21401"/>
                </a:lnTo>
                <a:lnTo>
                  <a:pt x="17533" y="21203"/>
                </a:lnTo>
                <a:lnTo>
                  <a:pt x="18089" y="21004"/>
                </a:lnTo>
                <a:lnTo>
                  <a:pt x="18496" y="20647"/>
                </a:lnTo>
                <a:lnTo>
                  <a:pt x="18860" y="20290"/>
                </a:lnTo>
                <a:lnTo>
                  <a:pt x="19095" y="19813"/>
                </a:lnTo>
                <a:lnTo>
                  <a:pt x="19374" y="20528"/>
                </a:lnTo>
                <a:lnTo>
                  <a:pt x="19631" y="21004"/>
                </a:lnTo>
                <a:lnTo>
                  <a:pt x="19909" y="21401"/>
                </a:lnTo>
                <a:lnTo>
                  <a:pt x="20294" y="21521"/>
                </a:lnTo>
                <a:lnTo>
                  <a:pt x="20572" y="21521"/>
                </a:lnTo>
                <a:lnTo>
                  <a:pt x="20894" y="21401"/>
                </a:lnTo>
                <a:lnTo>
                  <a:pt x="21129" y="21124"/>
                </a:lnTo>
                <a:lnTo>
                  <a:pt x="21343" y="20647"/>
                </a:lnTo>
                <a:lnTo>
                  <a:pt x="21493" y="20210"/>
                </a:lnTo>
                <a:lnTo>
                  <a:pt x="21600" y="19694"/>
                </a:lnTo>
                <a:lnTo>
                  <a:pt x="21600" y="19178"/>
                </a:lnTo>
                <a:lnTo>
                  <a:pt x="21600" y="18662"/>
                </a:lnTo>
                <a:lnTo>
                  <a:pt x="21493" y="18066"/>
                </a:lnTo>
                <a:lnTo>
                  <a:pt x="21343" y="17629"/>
                </a:lnTo>
                <a:lnTo>
                  <a:pt x="21129" y="17153"/>
                </a:lnTo>
                <a:lnTo>
                  <a:pt x="20894" y="16796"/>
                </a:lnTo>
                <a:lnTo>
                  <a:pt x="20894" y="10840"/>
                </a:lnTo>
                <a:lnTo>
                  <a:pt x="20894" y="2938"/>
                </a:lnTo>
                <a:lnTo>
                  <a:pt x="20894" y="2541"/>
                </a:lnTo>
                <a:lnTo>
                  <a:pt x="20894" y="2303"/>
                </a:lnTo>
                <a:lnTo>
                  <a:pt x="20851" y="1906"/>
                </a:lnTo>
                <a:lnTo>
                  <a:pt x="20787" y="1628"/>
                </a:lnTo>
                <a:lnTo>
                  <a:pt x="20744" y="1429"/>
                </a:lnTo>
                <a:lnTo>
                  <a:pt x="20637" y="1191"/>
                </a:lnTo>
                <a:lnTo>
                  <a:pt x="20530" y="993"/>
                </a:lnTo>
                <a:lnTo>
                  <a:pt x="20423" y="794"/>
                </a:lnTo>
                <a:lnTo>
                  <a:pt x="20123" y="476"/>
                </a:lnTo>
                <a:lnTo>
                  <a:pt x="19759" y="278"/>
                </a:lnTo>
                <a:lnTo>
                  <a:pt x="19309" y="79"/>
                </a:lnTo>
                <a:lnTo>
                  <a:pt x="18817" y="0"/>
                </a:lnTo>
                <a:lnTo>
                  <a:pt x="18196" y="0"/>
                </a:lnTo>
                <a:lnTo>
                  <a:pt x="17490" y="0"/>
                </a:lnTo>
                <a:lnTo>
                  <a:pt x="16676" y="0"/>
                </a:lnTo>
                <a:lnTo>
                  <a:pt x="15799" y="0"/>
                </a:lnTo>
                <a:lnTo>
                  <a:pt x="10832" y="0"/>
                </a:lnTo>
                <a:lnTo>
                  <a:pt x="5801" y="0"/>
                </a:lnTo>
                <a:lnTo>
                  <a:pt x="4945" y="0"/>
                </a:lnTo>
                <a:lnTo>
                  <a:pt x="4110" y="0"/>
                </a:lnTo>
                <a:lnTo>
                  <a:pt x="3404" y="0"/>
                </a:lnTo>
                <a:lnTo>
                  <a:pt x="2804" y="0"/>
                </a:lnTo>
                <a:lnTo>
                  <a:pt x="2291" y="79"/>
                </a:lnTo>
                <a:lnTo>
                  <a:pt x="1841" y="278"/>
                </a:lnTo>
                <a:lnTo>
                  <a:pt x="1477" y="476"/>
                </a:lnTo>
                <a:lnTo>
                  <a:pt x="1177" y="794"/>
                </a:lnTo>
                <a:lnTo>
                  <a:pt x="1070" y="993"/>
                </a:lnTo>
                <a:lnTo>
                  <a:pt x="963" y="1191"/>
                </a:lnTo>
                <a:lnTo>
                  <a:pt x="856" y="1429"/>
                </a:lnTo>
                <a:lnTo>
                  <a:pt x="813" y="1628"/>
                </a:lnTo>
                <a:lnTo>
                  <a:pt x="749" y="1906"/>
                </a:lnTo>
                <a:lnTo>
                  <a:pt x="706" y="2303"/>
                </a:lnTo>
                <a:lnTo>
                  <a:pt x="706" y="2541"/>
                </a:lnTo>
                <a:lnTo>
                  <a:pt x="706" y="2938"/>
                </a:lnTo>
                <a:lnTo>
                  <a:pt x="706" y="10681"/>
                </a:lnTo>
                <a:lnTo>
                  <a:pt x="706" y="16796"/>
                </a:lnTo>
                <a:lnTo>
                  <a:pt x="471" y="17153"/>
                </a:lnTo>
                <a:lnTo>
                  <a:pt x="257" y="17629"/>
                </a:lnTo>
                <a:lnTo>
                  <a:pt x="107" y="18066"/>
                </a:lnTo>
                <a:lnTo>
                  <a:pt x="0" y="18662"/>
                </a:lnTo>
                <a:lnTo>
                  <a:pt x="0" y="19178"/>
                </a:lnTo>
                <a:lnTo>
                  <a:pt x="0" y="19694"/>
                </a:lnTo>
                <a:lnTo>
                  <a:pt x="107" y="20210"/>
                </a:lnTo>
                <a:lnTo>
                  <a:pt x="257" y="20647"/>
                </a:lnTo>
                <a:lnTo>
                  <a:pt x="471" y="21124"/>
                </a:lnTo>
                <a:lnTo>
                  <a:pt x="706" y="21401"/>
                </a:lnTo>
                <a:lnTo>
                  <a:pt x="1028" y="21521"/>
                </a:lnTo>
                <a:lnTo>
                  <a:pt x="1306" y="21521"/>
                </a:lnTo>
                <a:lnTo>
                  <a:pt x="1691" y="21401"/>
                </a:lnTo>
                <a:lnTo>
                  <a:pt x="1948" y="21004"/>
                </a:lnTo>
                <a:lnTo>
                  <a:pt x="2248" y="20528"/>
                </a:lnTo>
                <a:lnTo>
                  <a:pt x="2505" y="19813"/>
                </a:lnTo>
                <a:lnTo>
                  <a:pt x="2697" y="20290"/>
                </a:lnTo>
                <a:lnTo>
                  <a:pt x="3061" y="20647"/>
                </a:lnTo>
                <a:lnTo>
                  <a:pt x="3511" y="21004"/>
                </a:lnTo>
                <a:lnTo>
                  <a:pt x="4003" y="21203"/>
                </a:lnTo>
                <a:lnTo>
                  <a:pt x="4624" y="21401"/>
                </a:lnTo>
                <a:lnTo>
                  <a:pt x="5288" y="21600"/>
                </a:lnTo>
                <a:lnTo>
                  <a:pt x="5930" y="21600"/>
                </a:lnTo>
                <a:lnTo>
                  <a:pt x="6593" y="21600"/>
                </a:lnTo>
                <a:lnTo>
                  <a:pt x="7964" y="21521"/>
                </a:lnTo>
                <a:lnTo>
                  <a:pt x="9184" y="21203"/>
                </a:lnTo>
                <a:lnTo>
                  <a:pt x="9719" y="21004"/>
                </a:lnTo>
                <a:lnTo>
                  <a:pt x="10168" y="20846"/>
                </a:lnTo>
                <a:lnTo>
                  <a:pt x="10511" y="20647"/>
                </a:lnTo>
                <a:lnTo>
                  <a:pt x="10768" y="20369"/>
                </a:lnTo>
                <a:close/>
              </a:path>
              <a:path w="21600" h="21600" extrusionOk="0">
                <a:moveTo>
                  <a:pt x="19095" y="19813"/>
                </a:moveTo>
                <a:lnTo>
                  <a:pt x="19095" y="19297"/>
                </a:lnTo>
                <a:lnTo>
                  <a:pt x="19095" y="17947"/>
                </a:lnTo>
                <a:lnTo>
                  <a:pt x="19095" y="16041"/>
                </a:lnTo>
                <a:lnTo>
                  <a:pt x="19095" y="13659"/>
                </a:lnTo>
                <a:lnTo>
                  <a:pt x="19095" y="11316"/>
                </a:lnTo>
                <a:lnTo>
                  <a:pt x="19095" y="9053"/>
                </a:lnTo>
                <a:lnTo>
                  <a:pt x="19095" y="7266"/>
                </a:lnTo>
                <a:lnTo>
                  <a:pt x="19095" y="6115"/>
                </a:lnTo>
                <a:lnTo>
                  <a:pt x="19095" y="6035"/>
                </a:lnTo>
                <a:lnTo>
                  <a:pt x="19095" y="5876"/>
                </a:lnTo>
                <a:lnTo>
                  <a:pt x="19095" y="5797"/>
                </a:lnTo>
                <a:lnTo>
                  <a:pt x="19053" y="5678"/>
                </a:lnTo>
                <a:lnTo>
                  <a:pt x="18988" y="5599"/>
                </a:lnTo>
                <a:lnTo>
                  <a:pt x="18988" y="5479"/>
                </a:lnTo>
                <a:lnTo>
                  <a:pt x="18967" y="5400"/>
                </a:lnTo>
                <a:lnTo>
                  <a:pt x="18924" y="5281"/>
                </a:lnTo>
                <a:lnTo>
                  <a:pt x="18646" y="4884"/>
                </a:lnTo>
                <a:lnTo>
                  <a:pt x="18325" y="4765"/>
                </a:lnTo>
                <a:lnTo>
                  <a:pt x="17939" y="4566"/>
                </a:lnTo>
                <a:lnTo>
                  <a:pt x="17533" y="4447"/>
                </a:lnTo>
                <a:lnTo>
                  <a:pt x="17126" y="4368"/>
                </a:lnTo>
                <a:lnTo>
                  <a:pt x="16676" y="4249"/>
                </a:lnTo>
                <a:lnTo>
                  <a:pt x="16227" y="4249"/>
                </a:lnTo>
                <a:lnTo>
                  <a:pt x="15799" y="4249"/>
                </a:lnTo>
                <a:lnTo>
                  <a:pt x="10768" y="4249"/>
                </a:lnTo>
                <a:lnTo>
                  <a:pt x="5801" y="4249"/>
                </a:lnTo>
                <a:lnTo>
                  <a:pt x="5373" y="4249"/>
                </a:lnTo>
                <a:lnTo>
                  <a:pt x="4945" y="4249"/>
                </a:lnTo>
                <a:lnTo>
                  <a:pt x="4496" y="4368"/>
                </a:lnTo>
                <a:lnTo>
                  <a:pt x="4067" y="4447"/>
                </a:lnTo>
                <a:lnTo>
                  <a:pt x="3618" y="4566"/>
                </a:lnTo>
                <a:lnTo>
                  <a:pt x="3275" y="4765"/>
                </a:lnTo>
                <a:lnTo>
                  <a:pt x="2954" y="4884"/>
                </a:lnTo>
                <a:lnTo>
                  <a:pt x="2697" y="5281"/>
                </a:lnTo>
                <a:lnTo>
                  <a:pt x="2633" y="5400"/>
                </a:lnTo>
                <a:lnTo>
                  <a:pt x="2612" y="5479"/>
                </a:lnTo>
                <a:lnTo>
                  <a:pt x="2547" y="5599"/>
                </a:lnTo>
                <a:lnTo>
                  <a:pt x="2547" y="5678"/>
                </a:lnTo>
                <a:lnTo>
                  <a:pt x="2505" y="5797"/>
                </a:lnTo>
                <a:lnTo>
                  <a:pt x="2505" y="5876"/>
                </a:lnTo>
                <a:lnTo>
                  <a:pt x="2505" y="6035"/>
                </a:lnTo>
                <a:lnTo>
                  <a:pt x="2505" y="6115"/>
                </a:lnTo>
                <a:lnTo>
                  <a:pt x="2505" y="7266"/>
                </a:lnTo>
                <a:lnTo>
                  <a:pt x="2505" y="9053"/>
                </a:lnTo>
                <a:lnTo>
                  <a:pt x="2505" y="11316"/>
                </a:lnTo>
                <a:lnTo>
                  <a:pt x="2505" y="13659"/>
                </a:lnTo>
                <a:lnTo>
                  <a:pt x="2505" y="16041"/>
                </a:lnTo>
                <a:lnTo>
                  <a:pt x="2505" y="17947"/>
                </a:lnTo>
                <a:lnTo>
                  <a:pt x="2505" y="19297"/>
                </a:lnTo>
                <a:lnTo>
                  <a:pt x="2505" y="19813"/>
                </a:lnTo>
                <a:moveTo>
                  <a:pt x="10768" y="4249"/>
                </a:moveTo>
                <a:lnTo>
                  <a:pt x="10768" y="5599"/>
                </a:lnTo>
                <a:lnTo>
                  <a:pt x="10768" y="9490"/>
                </a:lnTo>
                <a:lnTo>
                  <a:pt x="10768" y="12190"/>
                </a:lnTo>
                <a:lnTo>
                  <a:pt x="10768" y="14850"/>
                </a:lnTo>
                <a:lnTo>
                  <a:pt x="10789" y="18662"/>
                </a:lnTo>
                <a:lnTo>
                  <a:pt x="10811" y="20369"/>
                </a:lnTo>
                <a:lnTo>
                  <a:pt x="10768" y="4249"/>
                </a:lnTo>
                <a:moveTo>
                  <a:pt x="2697" y="5281"/>
                </a:moveTo>
                <a:lnTo>
                  <a:pt x="2440" y="4884"/>
                </a:lnTo>
                <a:lnTo>
                  <a:pt x="2184" y="4447"/>
                </a:lnTo>
                <a:lnTo>
                  <a:pt x="1948" y="3772"/>
                </a:lnTo>
                <a:lnTo>
                  <a:pt x="1734" y="3137"/>
                </a:lnTo>
                <a:lnTo>
                  <a:pt x="1520" y="2462"/>
                </a:lnTo>
                <a:lnTo>
                  <a:pt x="1370" y="1826"/>
                </a:lnTo>
                <a:lnTo>
                  <a:pt x="1242" y="1231"/>
                </a:lnTo>
                <a:lnTo>
                  <a:pt x="1177" y="794"/>
                </a:lnTo>
                <a:moveTo>
                  <a:pt x="18924" y="5281"/>
                </a:moveTo>
                <a:lnTo>
                  <a:pt x="19160" y="4884"/>
                </a:lnTo>
                <a:lnTo>
                  <a:pt x="19416" y="4447"/>
                </a:lnTo>
                <a:lnTo>
                  <a:pt x="19631" y="3772"/>
                </a:lnTo>
                <a:lnTo>
                  <a:pt x="19866" y="3137"/>
                </a:lnTo>
                <a:lnTo>
                  <a:pt x="20080" y="2462"/>
                </a:lnTo>
                <a:lnTo>
                  <a:pt x="20230" y="1826"/>
                </a:lnTo>
                <a:lnTo>
                  <a:pt x="20358" y="1231"/>
                </a:lnTo>
                <a:lnTo>
                  <a:pt x="20423" y="794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22532" name="couch2"/>
          <p:cNvSpPr>
            <a:spLocks noEditPoints="1" noChangeArrowheads="1"/>
          </p:cNvSpPr>
          <p:nvPr/>
        </p:nvSpPr>
        <p:spPr bwMode="auto">
          <a:xfrm>
            <a:off x="457200" y="1371600"/>
            <a:ext cx="2505075" cy="904875"/>
          </a:xfrm>
          <a:custGeom>
            <a:avLst/>
            <a:gdLst>
              <a:gd name="T0" fmla="*/ 10800 w 21600"/>
              <a:gd name="T1" fmla="*/ 0 h 21600"/>
              <a:gd name="T2" fmla="*/ 20993 w 21600"/>
              <a:gd name="T3" fmla="*/ 10800 h 21600"/>
              <a:gd name="T4" fmla="*/ 5373 w 21600"/>
              <a:gd name="T5" fmla="*/ 21172 h 21600"/>
              <a:gd name="T6" fmla="*/ 17029 w 21600"/>
              <a:gd name="T7" fmla="*/ 21600 h 21600"/>
              <a:gd name="T8" fmla="*/ 11244 w 21600"/>
              <a:gd name="T9" fmla="*/ 21119 h 21600"/>
              <a:gd name="T10" fmla="*/ 607 w 21600"/>
              <a:gd name="T11" fmla="*/ 10800 h 21600"/>
              <a:gd name="T12" fmla="*/ 3062 w 21600"/>
              <a:gd name="T13" fmla="*/ 6469 h 21600"/>
              <a:gd name="T14" fmla="*/ 18553 w 21600"/>
              <a:gd name="T15" fmla="*/ 178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extrusionOk="0">
                <a:moveTo>
                  <a:pt x="19477" y="19515"/>
                </a:moveTo>
                <a:lnTo>
                  <a:pt x="19563" y="19889"/>
                </a:lnTo>
                <a:lnTo>
                  <a:pt x="19672" y="20263"/>
                </a:lnTo>
                <a:lnTo>
                  <a:pt x="19780" y="20531"/>
                </a:lnTo>
                <a:lnTo>
                  <a:pt x="19888" y="20691"/>
                </a:lnTo>
                <a:lnTo>
                  <a:pt x="20170" y="21119"/>
                </a:lnTo>
                <a:lnTo>
                  <a:pt x="20408" y="21172"/>
                </a:lnTo>
                <a:lnTo>
                  <a:pt x="20712" y="21172"/>
                </a:lnTo>
                <a:lnTo>
                  <a:pt x="20950" y="21119"/>
                </a:lnTo>
                <a:lnTo>
                  <a:pt x="21167" y="20691"/>
                </a:lnTo>
                <a:lnTo>
                  <a:pt x="21362" y="20370"/>
                </a:lnTo>
                <a:lnTo>
                  <a:pt x="21513" y="19889"/>
                </a:lnTo>
                <a:lnTo>
                  <a:pt x="21600" y="19408"/>
                </a:lnTo>
                <a:lnTo>
                  <a:pt x="21600" y="18873"/>
                </a:lnTo>
                <a:lnTo>
                  <a:pt x="21557" y="18285"/>
                </a:lnTo>
                <a:lnTo>
                  <a:pt x="21470" y="17857"/>
                </a:lnTo>
                <a:lnTo>
                  <a:pt x="21362" y="17376"/>
                </a:lnTo>
                <a:lnTo>
                  <a:pt x="21167" y="16895"/>
                </a:lnTo>
                <a:lnTo>
                  <a:pt x="20993" y="16574"/>
                </a:lnTo>
                <a:lnTo>
                  <a:pt x="20993" y="10533"/>
                </a:lnTo>
                <a:lnTo>
                  <a:pt x="20993" y="2887"/>
                </a:lnTo>
                <a:lnTo>
                  <a:pt x="20993" y="2513"/>
                </a:lnTo>
                <a:lnTo>
                  <a:pt x="20950" y="2192"/>
                </a:lnTo>
                <a:lnTo>
                  <a:pt x="20950" y="1925"/>
                </a:lnTo>
                <a:lnTo>
                  <a:pt x="20863" y="1604"/>
                </a:lnTo>
                <a:lnTo>
                  <a:pt x="20820" y="1390"/>
                </a:lnTo>
                <a:lnTo>
                  <a:pt x="20755" y="1176"/>
                </a:lnTo>
                <a:lnTo>
                  <a:pt x="20668" y="962"/>
                </a:lnTo>
                <a:lnTo>
                  <a:pt x="20582" y="802"/>
                </a:lnTo>
                <a:lnTo>
                  <a:pt x="20300" y="481"/>
                </a:lnTo>
                <a:lnTo>
                  <a:pt x="19997" y="321"/>
                </a:lnTo>
                <a:lnTo>
                  <a:pt x="19628" y="107"/>
                </a:lnTo>
                <a:lnTo>
                  <a:pt x="19195" y="0"/>
                </a:lnTo>
                <a:lnTo>
                  <a:pt x="18654" y="0"/>
                </a:lnTo>
                <a:lnTo>
                  <a:pt x="18047" y="0"/>
                </a:lnTo>
                <a:lnTo>
                  <a:pt x="17375" y="0"/>
                </a:lnTo>
                <a:lnTo>
                  <a:pt x="16617" y="0"/>
                </a:lnTo>
                <a:lnTo>
                  <a:pt x="10768" y="0"/>
                </a:lnTo>
                <a:lnTo>
                  <a:pt x="4983" y="0"/>
                </a:lnTo>
                <a:lnTo>
                  <a:pt x="4225" y="0"/>
                </a:lnTo>
                <a:lnTo>
                  <a:pt x="3553" y="0"/>
                </a:lnTo>
                <a:lnTo>
                  <a:pt x="2946" y="0"/>
                </a:lnTo>
                <a:lnTo>
                  <a:pt x="2405" y="0"/>
                </a:lnTo>
                <a:lnTo>
                  <a:pt x="1972" y="107"/>
                </a:lnTo>
                <a:lnTo>
                  <a:pt x="1582" y="321"/>
                </a:lnTo>
                <a:lnTo>
                  <a:pt x="1257" y="481"/>
                </a:lnTo>
                <a:lnTo>
                  <a:pt x="1018" y="802"/>
                </a:lnTo>
                <a:lnTo>
                  <a:pt x="932" y="962"/>
                </a:lnTo>
                <a:lnTo>
                  <a:pt x="845" y="1176"/>
                </a:lnTo>
                <a:lnTo>
                  <a:pt x="780" y="1390"/>
                </a:lnTo>
                <a:lnTo>
                  <a:pt x="737" y="1604"/>
                </a:lnTo>
                <a:lnTo>
                  <a:pt x="650" y="1925"/>
                </a:lnTo>
                <a:lnTo>
                  <a:pt x="650" y="2192"/>
                </a:lnTo>
                <a:lnTo>
                  <a:pt x="607" y="2513"/>
                </a:lnTo>
                <a:lnTo>
                  <a:pt x="607" y="2887"/>
                </a:lnTo>
                <a:lnTo>
                  <a:pt x="607" y="10800"/>
                </a:lnTo>
                <a:lnTo>
                  <a:pt x="607" y="16574"/>
                </a:lnTo>
                <a:lnTo>
                  <a:pt x="433" y="16895"/>
                </a:lnTo>
                <a:lnTo>
                  <a:pt x="238" y="17376"/>
                </a:lnTo>
                <a:lnTo>
                  <a:pt x="130" y="17857"/>
                </a:lnTo>
                <a:lnTo>
                  <a:pt x="43" y="18285"/>
                </a:lnTo>
                <a:lnTo>
                  <a:pt x="0" y="18873"/>
                </a:lnTo>
                <a:lnTo>
                  <a:pt x="0" y="19408"/>
                </a:lnTo>
                <a:lnTo>
                  <a:pt x="87" y="19889"/>
                </a:lnTo>
                <a:lnTo>
                  <a:pt x="238" y="20370"/>
                </a:lnTo>
                <a:lnTo>
                  <a:pt x="433" y="20691"/>
                </a:lnTo>
                <a:lnTo>
                  <a:pt x="650" y="21119"/>
                </a:lnTo>
                <a:lnTo>
                  <a:pt x="888" y="21172"/>
                </a:lnTo>
                <a:lnTo>
                  <a:pt x="1148" y="21172"/>
                </a:lnTo>
                <a:lnTo>
                  <a:pt x="1430" y="21119"/>
                </a:lnTo>
                <a:lnTo>
                  <a:pt x="1668" y="20691"/>
                </a:lnTo>
                <a:lnTo>
                  <a:pt x="1820" y="20531"/>
                </a:lnTo>
                <a:lnTo>
                  <a:pt x="1928" y="20263"/>
                </a:lnTo>
                <a:lnTo>
                  <a:pt x="2037" y="19889"/>
                </a:lnTo>
                <a:lnTo>
                  <a:pt x="2123" y="19515"/>
                </a:lnTo>
                <a:lnTo>
                  <a:pt x="2275" y="19889"/>
                </a:lnTo>
                <a:lnTo>
                  <a:pt x="2491" y="20210"/>
                </a:lnTo>
                <a:lnTo>
                  <a:pt x="2795" y="20370"/>
                </a:lnTo>
                <a:lnTo>
                  <a:pt x="3141" y="20638"/>
                </a:lnTo>
                <a:lnTo>
                  <a:pt x="3553" y="20798"/>
                </a:lnTo>
                <a:lnTo>
                  <a:pt x="3965" y="21012"/>
                </a:lnTo>
                <a:lnTo>
                  <a:pt x="4398" y="21119"/>
                </a:lnTo>
                <a:lnTo>
                  <a:pt x="4896" y="21172"/>
                </a:lnTo>
                <a:lnTo>
                  <a:pt x="5373" y="21172"/>
                </a:lnTo>
                <a:lnTo>
                  <a:pt x="5828" y="21172"/>
                </a:lnTo>
                <a:lnTo>
                  <a:pt x="6283" y="21119"/>
                </a:lnTo>
                <a:lnTo>
                  <a:pt x="6738" y="20905"/>
                </a:lnTo>
                <a:lnTo>
                  <a:pt x="7128" y="20691"/>
                </a:lnTo>
                <a:lnTo>
                  <a:pt x="7453" y="20531"/>
                </a:lnTo>
                <a:lnTo>
                  <a:pt x="7713" y="20210"/>
                </a:lnTo>
                <a:lnTo>
                  <a:pt x="7908" y="19782"/>
                </a:lnTo>
                <a:lnTo>
                  <a:pt x="8059" y="20103"/>
                </a:lnTo>
                <a:lnTo>
                  <a:pt x="8276" y="20263"/>
                </a:lnTo>
                <a:lnTo>
                  <a:pt x="8579" y="20424"/>
                </a:lnTo>
                <a:lnTo>
                  <a:pt x="8926" y="20638"/>
                </a:lnTo>
                <a:lnTo>
                  <a:pt x="9381" y="20798"/>
                </a:lnTo>
                <a:lnTo>
                  <a:pt x="9814" y="21012"/>
                </a:lnTo>
                <a:lnTo>
                  <a:pt x="10313" y="21119"/>
                </a:lnTo>
                <a:lnTo>
                  <a:pt x="10789" y="21119"/>
                </a:lnTo>
                <a:lnTo>
                  <a:pt x="11244" y="21119"/>
                </a:lnTo>
                <a:lnTo>
                  <a:pt x="11699" y="21119"/>
                </a:lnTo>
                <a:lnTo>
                  <a:pt x="12111" y="21012"/>
                </a:lnTo>
                <a:lnTo>
                  <a:pt x="12522" y="20905"/>
                </a:lnTo>
                <a:lnTo>
                  <a:pt x="12912" y="20798"/>
                </a:lnTo>
                <a:lnTo>
                  <a:pt x="13194" y="20531"/>
                </a:lnTo>
                <a:lnTo>
                  <a:pt x="13454" y="20370"/>
                </a:lnTo>
                <a:lnTo>
                  <a:pt x="13692" y="20103"/>
                </a:lnTo>
                <a:lnTo>
                  <a:pt x="13844" y="20424"/>
                </a:lnTo>
                <a:lnTo>
                  <a:pt x="14104" y="20691"/>
                </a:lnTo>
                <a:lnTo>
                  <a:pt x="14386" y="21012"/>
                </a:lnTo>
                <a:lnTo>
                  <a:pt x="14797" y="21279"/>
                </a:lnTo>
                <a:lnTo>
                  <a:pt x="15165" y="21493"/>
                </a:lnTo>
                <a:lnTo>
                  <a:pt x="15599" y="21600"/>
                </a:lnTo>
                <a:lnTo>
                  <a:pt x="16097" y="21600"/>
                </a:lnTo>
                <a:lnTo>
                  <a:pt x="16552" y="21600"/>
                </a:lnTo>
                <a:lnTo>
                  <a:pt x="17029" y="21600"/>
                </a:lnTo>
                <a:lnTo>
                  <a:pt x="17484" y="21386"/>
                </a:lnTo>
                <a:lnTo>
                  <a:pt x="17939" y="21279"/>
                </a:lnTo>
                <a:lnTo>
                  <a:pt x="18350" y="21012"/>
                </a:lnTo>
                <a:lnTo>
                  <a:pt x="18719" y="20691"/>
                </a:lnTo>
                <a:lnTo>
                  <a:pt x="19022" y="20370"/>
                </a:lnTo>
                <a:lnTo>
                  <a:pt x="19282" y="19996"/>
                </a:lnTo>
                <a:lnTo>
                  <a:pt x="19477" y="19515"/>
                </a:lnTo>
                <a:close/>
              </a:path>
              <a:path w="21600" h="21600" extrusionOk="0">
                <a:moveTo>
                  <a:pt x="19477" y="19515"/>
                </a:moveTo>
                <a:lnTo>
                  <a:pt x="19477" y="19515"/>
                </a:lnTo>
                <a:lnTo>
                  <a:pt x="19477" y="19087"/>
                </a:lnTo>
                <a:lnTo>
                  <a:pt x="19477" y="17697"/>
                </a:lnTo>
                <a:lnTo>
                  <a:pt x="19477" y="15719"/>
                </a:lnTo>
                <a:lnTo>
                  <a:pt x="19477" y="13473"/>
                </a:lnTo>
                <a:lnTo>
                  <a:pt x="19477" y="11174"/>
                </a:lnTo>
                <a:lnTo>
                  <a:pt x="19477" y="8929"/>
                </a:lnTo>
                <a:lnTo>
                  <a:pt x="19477" y="7218"/>
                </a:lnTo>
                <a:lnTo>
                  <a:pt x="19477" y="6042"/>
                </a:lnTo>
                <a:lnTo>
                  <a:pt x="19434" y="5988"/>
                </a:lnTo>
                <a:lnTo>
                  <a:pt x="19434" y="5828"/>
                </a:lnTo>
                <a:lnTo>
                  <a:pt x="19434" y="5721"/>
                </a:lnTo>
                <a:lnTo>
                  <a:pt x="19390" y="5614"/>
                </a:lnTo>
                <a:lnTo>
                  <a:pt x="19390" y="5507"/>
                </a:lnTo>
                <a:lnTo>
                  <a:pt x="19369" y="5400"/>
                </a:lnTo>
                <a:lnTo>
                  <a:pt x="19325" y="5347"/>
                </a:lnTo>
                <a:lnTo>
                  <a:pt x="19282" y="5240"/>
                </a:lnTo>
                <a:lnTo>
                  <a:pt x="19065" y="4865"/>
                </a:lnTo>
                <a:lnTo>
                  <a:pt x="18784" y="4705"/>
                </a:lnTo>
                <a:lnTo>
                  <a:pt x="18459" y="4491"/>
                </a:lnTo>
                <a:lnTo>
                  <a:pt x="18134" y="4384"/>
                </a:lnTo>
                <a:lnTo>
                  <a:pt x="17765" y="4331"/>
                </a:lnTo>
                <a:lnTo>
                  <a:pt x="17375" y="4224"/>
                </a:lnTo>
                <a:lnTo>
                  <a:pt x="16964" y="4224"/>
                </a:lnTo>
                <a:lnTo>
                  <a:pt x="16617" y="4224"/>
                </a:lnTo>
                <a:lnTo>
                  <a:pt x="4983" y="4224"/>
                </a:lnTo>
                <a:lnTo>
                  <a:pt x="4593" y="4224"/>
                </a:lnTo>
                <a:lnTo>
                  <a:pt x="4225" y="4224"/>
                </a:lnTo>
                <a:lnTo>
                  <a:pt x="3835" y="4331"/>
                </a:lnTo>
                <a:lnTo>
                  <a:pt x="3466" y="4384"/>
                </a:lnTo>
                <a:lnTo>
                  <a:pt x="3141" y="4491"/>
                </a:lnTo>
                <a:lnTo>
                  <a:pt x="2795" y="4705"/>
                </a:lnTo>
                <a:lnTo>
                  <a:pt x="2535" y="4865"/>
                </a:lnTo>
                <a:lnTo>
                  <a:pt x="2318" y="5240"/>
                </a:lnTo>
                <a:lnTo>
                  <a:pt x="2275" y="5347"/>
                </a:lnTo>
                <a:lnTo>
                  <a:pt x="2231" y="5400"/>
                </a:lnTo>
                <a:lnTo>
                  <a:pt x="2188" y="5507"/>
                </a:lnTo>
                <a:lnTo>
                  <a:pt x="2188" y="5614"/>
                </a:lnTo>
                <a:lnTo>
                  <a:pt x="2166" y="5721"/>
                </a:lnTo>
                <a:lnTo>
                  <a:pt x="2166" y="5828"/>
                </a:lnTo>
                <a:lnTo>
                  <a:pt x="2123" y="5988"/>
                </a:lnTo>
                <a:lnTo>
                  <a:pt x="2123" y="6042"/>
                </a:lnTo>
                <a:lnTo>
                  <a:pt x="2123" y="7218"/>
                </a:lnTo>
                <a:lnTo>
                  <a:pt x="2123" y="8929"/>
                </a:lnTo>
                <a:lnTo>
                  <a:pt x="2123" y="11174"/>
                </a:lnTo>
                <a:lnTo>
                  <a:pt x="2123" y="13473"/>
                </a:lnTo>
                <a:lnTo>
                  <a:pt x="2123" y="15719"/>
                </a:lnTo>
                <a:lnTo>
                  <a:pt x="2123" y="17697"/>
                </a:lnTo>
                <a:lnTo>
                  <a:pt x="2123" y="19087"/>
                </a:lnTo>
                <a:lnTo>
                  <a:pt x="2123" y="19515"/>
                </a:lnTo>
                <a:moveTo>
                  <a:pt x="2318" y="5240"/>
                </a:moveTo>
                <a:lnTo>
                  <a:pt x="2123" y="4865"/>
                </a:lnTo>
                <a:lnTo>
                  <a:pt x="1907" y="4331"/>
                </a:lnTo>
                <a:lnTo>
                  <a:pt x="1712" y="3743"/>
                </a:lnTo>
                <a:lnTo>
                  <a:pt x="1473" y="3101"/>
                </a:lnTo>
                <a:lnTo>
                  <a:pt x="1343" y="2406"/>
                </a:lnTo>
                <a:lnTo>
                  <a:pt x="1170" y="1818"/>
                </a:lnTo>
                <a:lnTo>
                  <a:pt x="1062" y="1230"/>
                </a:lnTo>
                <a:lnTo>
                  <a:pt x="1018" y="802"/>
                </a:lnTo>
                <a:moveTo>
                  <a:pt x="19282" y="5240"/>
                </a:moveTo>
                <a:lnTo>
                  <a:pt x="19477" y="4865"/>
                </a:lnTo>
                <a:lnTo>
                  <a:pt x="19693" y="4331"/>
                </a:lnTo>
                <a:lnTo>
                  <a:pt x="19888" y="3743"/>
                </a:lnTo>
                <a:lnTo>
                  <a:pt x="20127" y="3101"/>
                </a:lnTo>
                <a:lnTo>
                  <a:pt x="20257" y="2406"/>
                </a:lnTo>
                <a:lnTo>
                  <a:pt x="20408" y="1818"/>
                </a:lnTo>
                <a:lnTo>
                  <a:pt x="20538" y="1230"/>
                </a:lnTo>
                <a:lnTo>
                  <a:pt x="20582" y="802"/>
                </a:lnTo>
                <a:moveTo>
                  <a:pt x="7908" y="4224"/>
                </a:moveTo>
                <a:lnTo>
                  <a:pt x="7908" y="6790"/>
                </a:lnTo>
                <a:lnTo>
                  <a:pt x="7908" y="16574"/>
                </a:lnTo>
                <a:lnTo>
                  <a:pt x="7908" y="19782"/>
                </a:lnTo>
                <a:lnTo>
                  <a:pt x="7908" y="4224"/>
                </a:lnTo>
                <a:moveTo>
                  <a:pt x="13692" y="4224"/>
                </a:moveTo>
                <a:lnTo>
                  <a:pt x="13692" y="6844"/>
                </a:lnTo>
                <a:lnTo>
                  <a:pt x="13692" y="16788"/>
                </a:lnTo>
                <a:lnTo>
                  <a:pt x="13692" y="20103"/>
                </a:lnTo>
                <a:lnTo>
                  <a:pt x="13692" y="4224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2533" name="CurvedRibbon3"/>
          <p:cNvSpPr>
            <a:spLocks noEditPoints="1" noChangeArrowheads="1"/>
          </p:cNvSpPr>
          <p:nvPr/>
        </p:nvSpPr>
        <p:spPr bwMode="auto">
          <a:xfrm>
            <a:off x="3276600" y="1676400"/>
            <a:ext cx="2447925" cy="2447925"/>
          </a:xfrm>
          <a:custGeom>
            <a:avLst/>
            <a:gdLst>
              <a:gd name="G0" fmla="+- 0 0 0"/>
              <a:gd name="T0" fmla="*/ 90 256 1"/>
              <a:gd name="T1" fmla="*/ 0 256 1"/>
              <a:gd name="G1" fmla="+- 7049447 T0 T1"/>
              <a:gd name="T2" fmla="*/ 180 256 1"/>
              <a:gd name="T3" fmla="*/ 0 256 1"/>
              <a:gd name="G2" fmla="+- 7049447 T2 T3"/>
              <a:gd name="G3" fmla="?: G1 7049447 G2"/>
              <a:gd name="T4" fmla="*/ 0 256 1"/>
              <a:gd name="T5" fmla="*/ 90 256 1"/>
              <a:gd name="G4" fmla="+- G3 T4 T5"/>
              <a:gd name="T6" fmla="*/ 0 256 1"/>
              <a:gd name="T7" fmla="*/ 180 256 1"/>
              <a:gd name="G5" fmla="+- G3 T6 T7"/>
              <a:gd name="G6" fmla="?: G4 G5 G3"/>
              <a:gd name="G7" fmla="+- 7049447 0 0"/>
              <a:gd name="G8" fmla="*/ G6 2 1"/>
              <a:gd name="G9" fmla="+- 0 0 G8"/>
              <a:gd name="T8" fmla="*/ 180 256 1"/>
              <a:gd name="T9" fmla="*/ 0 256 1"/>
              <a:gd name="G10" fmla="+- G9 T8 T9"/>
              <a:gd name="G11" fmla="*/ G10 1 12"/>
              <a:gd name="G12" fmla="+- 7049447 G11 0"/>
              <a:gd name="G13" fmla="+- G12 G11 0"/>
              <a:gd name="G14" fmla="+- G13 G11 0"/>
              <a:gd name="G15" fmla="+- 3482 0 0"/>
              <a:gd name="G16" fmla="+- 10800 0 G15"/>
              <a:gd name="G17" fmla="*/ G16 1 8"/>
              <a:gd name="G18" fmla="*/ G16 7 16"/>
              <a:gd name="G19" fmla="+- G15 G17 0"/>
              <a:gd name="G20" fmla="+- G15 G18 0"/>
              <a:gd name="G21" fmla="+- 10800 0 G17"/>
              <a:gd name="G22" fmla="+- 10800 0 G15"/>
              <a:gd name="G23" fmla="+- 10800 G15 0"/>
              <a:gd name="G24" fmla="+- 10800 0 G19"/>
              <a:gd name="G25" fmla="+- 10800 G19 0"/>
              <a:gd name="G26" fmla="+- 10800 0 G21"/>
              <a:gd name="G27" fmla="+- 10800 G21 0"/>
              <a:gd name="G28" fmla="cos G15 G7"/>
              <a:gd name="G29" fmla="sin G15 G7"/>
              <a:gd name="G30" fmla="cos G20 G12"/>
              <a:gd name="G31" fmla="sin G20 G12"/>
              <a:gd name="G32" fmla="cos G21 G7"/>
              <a:gd name="G33" fmla="sin G21 G7"/>
              <a:gd name="G34" fmla="cos G21 G13"/>
              <a:gd name="G35" fmla="sin G21 G13"/>
              <a:gd name="G36" fmla="cos 10800 G13"/>
              <a:gd name="G37" fmla="sin 10800 G13"/>
              <a:gd name="G38" fmla="cos G19 G14"/>
              <a:gd name="G39" fmla="sin G19 G14"/>
              <a:gd name="G40" fmla="cos G15 G14"/>
              <a:gd name="G41" fmla="sin G15 G14"/>
              <a:gd name="G42" fmla="cos G19 G13"/>
              <a:gd name="G43" fmla="sin G19 G13"/>
              <a:gd name="G44" fmla="+- G28 10800 0"/>
              <a:gd name="G45" fmla="+- G29 10800 0"/>
              <a:gd name="G46" fmla="+- G30 10800 0"/>
              <a:gd name="G47" fmla="+- G31 10800 0"/>
              <a:gd name="G48" fmla="+- G32 10800 0"/>
              <a:gd name="G49" fmla="+- G33 10800 0"/>
              <a:gd name="G50" fmla="+- G34 10800 0"/>
              <a:gd name="G51" fmla="+- G35 10800 0"/>
              <a:gd name="G52" fmla="+- G36 10800 0"/>
              <a:gd name="G53" fmla="+- G37 10800 0"/>
              <a:gd name="G54" fmla="+- G38 10800 0"/>
              <a:gd name="G55" fmla="+- G39 10800 0"/>
              <a:gd name="G56" fmla="+- G40 10800 0"/>
              <a:gd name="G57" fmla="+- G41 10800 0"/>
              <a:gd name="G58" fmla="+- G42 10800 0"/>
              <a:gd name="G59" fmla="+- G43 10800 0"/>
              <a:gd name="G60" fmla="+- 21600 0 G52"/>
              <a:gd name="G61" fmla="+- 21600 0 G50"/>
              <a:gd name="G62" fmla="+- 21600 0 G48"/>
              <a:gd name="G63" fmla="+- 21600 0 G46"/>
              <a:gd name="G64" fmla="+- 21600 0 G44"/>
              <a:gd name="G65" fmla="+- 21600 0 G56"/>
              <a:gd name="G66" fmla="+- 21600 0 G54"/>
              <a:gd name="G67" fmla="+- 21600 0 G58"/>
              <a:gd name="G68" fmla="abs 7049447"/>
              <a:gd name="T10" fmla="*/ 0 256 1"/>
              <a:gd name="T11" fmla="*/ 90 256 1"/>
              <a:gd name="G69" fmla="+- G68 T10 T11"/>
              <a:gd name="G70" fmla="?: G69 0 21600"/>
              <a:gd name="G71" fmla="?: G69 G24 G25"/>
              <a:gd name="T12" fmla="*/ 6103 w 21600"/>
              <a:gd name="T13" fmla="*/ 15556 h 21600"/>
              <a:gd name="T14" fmla="*/ 10800 w 21600"/>
              <a:gd name="T15" fmla="*/ 0 h 21600"/>
              <a:gd name="T16" fmla="*/ 15497 w 21600"/>
              <a:gd name="T17" fmla="*/ 15556 h 21600"/>
              <a:gd name="T18" fmla="*/ 10800 w 21600"/>
              <a:gd name="T19" fmla="*/ 6403 h 21600"/>
              <a:gd name="T20" fmla="*/ 3163 w 21600"/>
              <a:gd name="T21" fmla="*/ 3163 h 21600"/>
              <a:gd name="T22" fmla="*/ 18437 w 21600"/>
              <a:gd name="T23" fmla="*/ 18437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749" y="14119"/>
                </a:moveTo>
                <a:lnTo>
                  <a:pt x="6103" y="15556"/>
                </a:lnTo>
                <a:lnTo>
                  <a:pt x="7816" y="20223"/>
                </a:lnTo>
                <a:cubicBezTo>
                  <a:pt x="4791" y="19266"/>
                  <a:pt x="2409" y="16914"/>
                  <a:pt x="1414" y="13901"/>
                </a:cubicBezTo>
                <a:lnTo>
                  <a:pt x="545" y="14188"/>
                </a:lnTo>
                <a:cubicBezTo>
                  <a:pt x="184" y="13095"/>
                  <a:pt x="0" y="1195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951"/>
                  <a:pt x="21415" y="13095"/>
                  <a:pt x="21054" y="14188"/>
                </a:cubicBezTo>
                <a:lnTo>
                  <a:pt x="20185" y="13901"/>
                </a:lnTo>
                <a:cubicBezTo>
                  <a:pt x="19190" y="16914"/>
                  <a:pt x="16808" y="19266"/>
                  <a:pt x="13783" y="20223"/>
                </a:cubicBezTo>
                <a:lnTo>
                  <a:pt x="15497" y="15556"/>
                </a:lnTo>
                <a:lnTo>
                  <a:pt x="11851" y="14119"/>
                </a:lnTo>
                <a:cubicBezTo>
                  <a:pt x="13298" y="13661"/>
                  <a:pt x="14282" y="12318"/>
                  <a:pt x="14282" y="10800"/>
                </a:cubicBezTo>
                <a:cubicBezTo>
                  <a:pt x="14282" y="10621"/>
                  <a:pt x="14268" y="10444"/>
                  <a:pt x="14241" y="10268"/>
                </a:cubicBezTo>
                <a:lnTo>
                  <a:pt x="15145" y="10128"/>
                </a:lnTo>
                <a:cubicBezTo>
                  <a:pt x="14813" y="7984"/>
                  <a:pt x="12968" y="6403"/>
                  <a:pt x="10800" y="6403"/>
                </a:cubicBezTo>
                <a:cubicBezTo>
                  <a:pt x="8631" y="6402"/>
                  <a:pt x="6786" y="7984"/>
                  <a:pt x="6454" y="10128"/>
                </a:cubicBezTo>
                <a:lnTo>
                  <a:pt x="7358" y="10268"/>
                </a:lnTo>
                <a:cubicBezTo>
                  <a:pt x="7331" y="10444"/>
                  <a:pt x="7318" y="10621"/>
                  <a:pt x="7318" y="10799"/>
                </a:cubicBezTo>
                <a:cubicBezTo>
                  <a:pt x="7317" y="12318"/>
                  <a:pt x="8301" y="13661"/>
                  <a:pt x="9748" y="14119"/>
                </a:cubicBezTo>
                <a:close/>
              </a:path>
              <a:path w="21600" h="21600" fill="none" extrusionOk="0">
                <a:moveTo>
                  <a:pt x="1414" y="13902"/>
                </a:moveTo>
                <a:lnTo>
                  <a:pt x="6624" y="12179"/>
                </a:lnTo>
                <a:cubicBezTo>
                  <a:pt x="6477" y="11734"/>
                  <a:pt x="6403" y="11268"/>
                  <a:pt x="6403" y="10800"/>
                </a:cubicBezTo>
                <a:cubicBezTo>
                  <a:pt x="6402" y="10575"/>
                  <a:pt x="6420" y="10350"/>
                  <a:pt x="6454" y="10128"/>
                </a:cubicBezTo>
              </a:path>
              <a:path w="21600" h="21600" fill="none" extrusionOk="0">
                <a:moveTo>
                  <a:pt x="6625" y="12179"/>
                </a:moveTo>
                <a:lnTo>
                  <a:pt x="7358" y="10268"/>
                </a:lnTo>
              </a:path>
              <a:path w="21600" h="21600" fill="none" extrusionOk="0">
                <a:moveTo>
                  <a:pt x="20186" y="13902"/>
                </a:moveTo>
                <a:lnTo>
                  <a:pt x="14975" y="12179"/>
                </a:lnTo>
                <a:cubicBezTo>
                  <a:pt x="15122" y="11734"/>
                  <a:pt x="15197" y="11268"/>
                  <a:pt x="15197" y="10800"/>
                </a:cubicBezTo>
                <a:cubicBezTo>
                  <a:pt x="15197" y="10575"/>
                  <a:pt x="15179" y="10350"/>
                  <a:pt x="15145" y="10128"/>
                </a:cubicBezTo>
              </a:path>
              <a:path w="21600" h="21600" fill="none" extrusionOk="0">
                <a:moveTo>
                  <a:pt x="14975" y="12179"/>
                </a:moveTo>
                <a:lnTo>
                  <a:pt x="14242" y="10268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2534" name="desk1"/>
          <p:cNvSpPr>
            <a:spLocks noEditPoints="1" noChangeArrowheads="1"/>
          </p:cNvSpPr>
          <p:nvPr/>
        </p:nvSpPr>
        <p:spPr bwMode="auto">
          <a:xfrm>
            <a:off x="5791200" y="685800"/>
            <a:ext cx="1809750" cy="90487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10800 w 21600"/>
              <a:gd name="T9" fmla="*/ 0 h 21600"/>
              <a:gd name="T10" fmla="*/ 21600 w 21600"/>
              <a:gd name="T11" fmla="*/ 10800 h 21600"/>
              <a:gd name="T12" fmla="*/ 10800 w 21600"/>
              <a:gd name="T13" fmla="*/ 21600 h 21600"/>
              <a:gd name="T14" fmla="*/ 0 w 21600"/>
              <a:gd name="T15" fmla="*/ 10800 h 21600"/>
              <a:gd name="T16" fmla="*/ 1000 w 21600"/>
              <a:gd name="T17" fmla="*/ 1000 h 21600"/>
              <a:gd name="T18" fmla="*/ 20600 w 21600"/>
              <a:gd name="T1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2535" name="desk2"/>
          <p:cNvSpPr>
            <a:spLocks noEditPoints="1" noChangeArrowheads="1"/>
          </p:cNvSpPr>
          <p:nvPr/>
        </p:nvSpPr>
        <p:spPr bwMode="auto">
          <a:xfrm>
            <a:off x="6477000" y="2057400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10800 h 21600"/>
              <a:gd name="T10" fmla="*/ 0 w 21600"/>
              <a:gd name="T11" fmla="*/ 10800 h 21600"/>
              <a:gd name="T12" fmla="*/ 10800 w 21600"/>
              <a:gd name="T13" fmla="*/ 21600 h 21600"/>
              <a:gd name="T14" fmla="*/ 21600 w 21600"/>
              <a:gd name="T15" fmla="*/ 16200 h 21600"/>
              <a:gd name="T16" fmla="*/ 1000 w 21600"/>
              <a:gd name="T17" fmla="*/ 11800 h 21600"/>
              <a:gd name="T18" fmla="*/ 20600 w 21600"/>
              <a:gd name="T1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800" y="10800"/>
                </a:moveTo>
                <a:lnTo>
                  <a:pt x="108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0" y="10800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2536" name="desk2"/>
          <p:cNvSpPr>
            <a:spLocks noEditPoints="1" noChangeArrowheads="1"/>
          </p:cNvSpPr>
          <p:nvPr/>
        </p:nvSpPr>
        <p:spPr bwMode="auto">
          <a:xfrm>
            <a:off x="2590800" y="4495800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0 h 21600"/>
              <a:gd name="T4" fmla="*/ 21600 w 21600"/>
              <a:gd name="T5" fmla="*/ 12800 h 21600"/>
              <a:gd name="T6" fmla="*/ 12800 w 21600"/>
              <a:gd name="T7" fmla="*/ 21600 h 21600"/>
              <a:gd name="T8" fmla="*/ 0 w 21600"/>
              <a:gd name="T9" fmla="*/ 21600 h 21600"/>
              <a:gd name="T10" fmla="*/ 0 w 21600"/>
              <a:gd name="T11" fmla="*/ 10800 h 21600"/>
              <a:gd name="T12" fmla="*/ 5400 w 21600"/>
              <a:gd name="T13" fmla="*/ 10800 h 21600"/>
              <a:gd name="T14" fmla="*/ 10800 w 21600"/>
              <a:gd name="T15" fmla="*/ 5400 h 21600"/>
              <a:gd name="T16" fmla="*/ 10800 w 21600"/>
              <a:gd name="T17" fmla="*/ 0 h 21600"/>
              <a:gd name="T18" fmla="*/ 1000 w 21600"/>
              <a:gd name="T19" fmla="*/ 11800 h 21600"/>
              <a:gd name="T20" fmla="*/ 20600 w 21600"/>
              <a:gd name="T21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21600" h="21600">
                <a:moveTo>
                  <a:pt x="10800" y="0"/>
                </a:moveTo>
                <a:lnTo>
                  <a:pt x="21600" y="0"/>
                </a:lnTo>
                <a:lnTo>
                  <a:pt x="21600" y="12800"/>
                </a:lnTo>
                <a:lnTo>
                  <a:pt x="12800" y="21600"/>
                </a:lnTo>
                <a:lnTo>
                  <a:pt x="0" y="21600"/>
                </a:lnTo>
                <a:lnTo>
                  <a:pt x="0" y="10800"/>
                </a:lnTo>
                <a:lnTo>
                  <a:pt x="5400" y="10800"/>
                </a:lnTo>
                <a:lnTo>
                  <a:pt x="1080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2537" name="desklamp"/>
          <p:cNvSpPr>
            <a:spLocks noEditPoints="1" noChangeArrowheads="1"/>
          </p:cNvSpPr>
          <p:nvPr/>
        </p:nvSpPr>
        <p:spPr bwMode="auto">
          <a:xfrm>
            <a:off x="1219200" y="3429000"/>
            <a:ext cx="904875" cy="904875"/>
          </a:xfrm>
          <a:custGeom>
            <a:avLst/>
            <a:gdLst>
              <a:gd name="T0" fmla="*/ 5036 w 21600"/>
              <a:gd name="T1" fmla="*/ 12900 h 21600"/>
              <a:gd name="T2" fmla="*/ 5036 w 21600"/>
              <a:gd name="T3" fmla="*/ 14984 h 21600"/>
              <a:gd name="T4" fmla="*/ 0 w 21600"/>
              <a:gd name="T5" fmla="*/ 14984 h 21600"/>
              <a:gd name="T6" fmla="*/ 0 w 21600"/>
              <a:gd name="T7" fmla="*/ 12900 h 21600"/>
              <a:gd name="T8" fmla="*/ 2186 w 21600"/>
              <a:gd name="T9" fmla="*/ 22426 h 21600"/>
              <a:gd name="T10" fmla="*/ 19435 w 21600"/>
              <a:gd name="T11" fmla="*/ 2747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1178" y="11842"/>
                </a:moveTo>
                <a:lnTo>
                  <a:pt x="11644" y="12206"/>
                </a:lnTo>
                <a:lnTo>
                  <a:pt x="12168" y="12702"/>
                </a:lnTo>
                <a:lnTo>
                  <a:pt x="12605" y="13000"/>
                </a:lnTo>
                <a:lnTo>
                  <a:pt x="13129" y="13330"/>
                </a:lnTo>
                <a:lnTo>
                  <a:pt x="13682" y="13529"/>
                </a:lnTo>
                <a:lnTo>
                  <a:pt x="14264" y="13694"/>
                </a:lnTo>
                <a:lnTo>
                  <a:pt x="14905" y="13794"/>
                </a:lnTo>
                <a:lnTo>
                  <a:pt x="15545" y="13794"/>
                </a:lnTo>
                <a:lnTo>
                  <a:pt x="16127" y="13794"/>
                </a:lnTo>
                <a:lnTo>
                  <a:pt x="16680" y="13694"/>
                </a:lnTo>
                <a:lnTo>
                  <a:pt x="17233" y="13529"/>
                </a:lnTo>
                <a:lnTo>
                  <a:pt x="17816" y="13330"/>
                </a:lnTo>
                <a:lnTo>
                  <a:pt x="18427" y="13033"/>
                </a:lnTo>
                <a:lnTo>
                  <a:pt x="18893" y="12702"/>
                </a:lnTo>
                <a:lnTo>
                  <a:pt x="19300" y="12305"/>
                </a:lnTo>
                <a:lnTo>
                  <a:pt x="19766" y="11842"/>
                </a:lnTo>
                <a:lnTo>
                  <a:pt x="20203" y="11379"/>
                </a:lnTo>
                <a:lnTo>
                  <a:pt x="20523" y="10817"/>
                </a:lnTo>
                <a:lnTo>
                  <a:pt x="20843" y="10287"/>
                </a:lnTo>
                <a:lnTo>
                  <a:pt x="21076" y="9626"/>
                </a:lnTo>
                <a:lnTo>
                  <a:pt x="21338" y="8997"/>
                </a:lnTo>
                <a:lnTo>
                  <a:pt x="21513" y="8336"/>
                </a:lnTo>
                <a:lnTo>
                  <a:pt x="21600" y="7608"/>
                </a:lnTo>
                <a:lnTo>
                  <a:pt x="21600" y="6913"/>
                </a:lnTo>
                <a:lnTo>
                  <a:pt x="21600" y="6219"/>
                </a:lnTo>
                <a:lnTo>
                  <a:pt x="21513" y="5590"/>
                </a:lnTo>
                <a:lnTo>
                  <a:pt x="21338" y="4896"/>
                </a:lnTo>
                <a:lnTo>
                  <a:pt x="21163" y="4300"/>
                </a:lnTo>
                <a:lnTo>
                  <a:pt x="20901" y="3705"/>
                </a:lnTo>
                <a:lnTo>
                  <a:pt x="20610" y="3175"/>
                </a:lnTo>
                <a:lnTo>
                  <a:pt x="20290" y="2613"/>
                </a:lnTo>
                <a:lnTo>
                  <a:pt x="19882" y="2117"/>
                </a:lnTo>
                <a:lnTo>
                  <a:pt x="19475" y="1687"/>
                </a:lnTo>
                <a:lnTo>
                  <a:pt x="18980" y="1224"/>
                </a:lnTo>
                <a:lnTo>
                  <a:pt x="18514" y="860"/>
                </a:lnTo>
                <a:lnTo>
                  <a:pt x="17903" y="595"/>
                </a:lnTo>
                <a:lnTo>
                  <a:pt x="17350" y="298"/>
                </a:lnTo>
                <a:lnTo>
                  <a:pt x="16768" y="99"/>
                </a:lnTo>
                <a:lnTo>
                  <a:pt x="16127" y="0"/>
                </a:lnTo>
                <a:lnTo>
                  <a:pt x="15545" y="0"/>
                </a:lnTo>
                <a:lnTo>
                  <a:pt x="14905" y="0"/>
                </a:lnTo>
                <a:lnTo>
                  <a:pt x="14264" y="99"/>
                </a:lnTo>
                <a:lnTo>
                  <a:pt x="13682" y="298"/>
                </a:lnTo>
                <a:lnTo>
                  <a:pt x="13129" y="496"/>
                </a:lnTo>
                <a:lnTo>
                  <a:pt x="12547" y="761"/>
                </a:lnTo>
                <a:lnTo>
                  <a:pt x="12081" y="1058"/>
                </a:lnTo>
                <a:lnTo>
                  <a:pt x="11586" y="1489"/>
                </a:lnTo>
                <a:lnTo>
                  <a:pt x="11178" y="1985"/>
                </a:lnTo>
                <a:lnTo>
                  <a:pt x="10800" y="2481"/>
                </a:lnTo>
                <a:lnTo>
                  <a:pt x="10480" y="2944"/>
                </a:lnTo>
                <a:lnTo>
                  <a:pt x="10130" y="3572"/>
                </a:lnTo>
                <a:lnTo>
                  <a:pt x="9868" y="4201"/>
                </a:lnTo>
                <a:lnTo>
                  <a:pt x="9723" y="4829"/>
                </a:lnTo>
                <a:lnTo>
                  <a:pt x="9548" y="5491"/>
                </a:lnTo>
                <a:lnTo>
                  <a:pt x="9461" y="6219"/>
                </a:lnTo>
                <a:lnTo>
                  <a:pt x="9461" y="6913"/>
                </a:lnTo>
                <a:lnTo>
                  <a:pt x="9461" y="7608"/>
                </a:lnTo>
                <a:lnTo>
                  <a:pt x="9548" y="8336"/>
                </a:lnTo>
                <a:lnTo>
                  <a:pt x="9723" y="8997"/>
                </a:lnTo>
                <a:lnTo>
                  <a:pt x="9868" y="9626"/>
                </a:lnTo>
                <a:lnTo>
                  <a:pt x="10130" y="10254"/>
                </a:lnTo>
                <a:lnTo>
                  <a:pt x="10422" y="10717"/>
                </a:lnTo>
                <a:lnTo>
                  <a:pt x="10858" y="11313"/>
                </a:lnTo>
                <a:lnTo>
                  <a:pt x="11178" y="11842"/>
                </a:lnTo>
                <a:close/>
              </a:path>
              <a:path w="21600" h="21600" extrusionOk="0">
                <a:moveTo>
                  <a:pt x="15545" y="10420"/>
                </a:moveTo>
                <a:lnTo>
                  <a:pt x="16127" y="10387"/>
                </a:lnTo>
                <a:lnTo>
                  <a:pt x="16680" y="10188"/>
                </a:lnTo>
                <a:lnTo>
                  <a:pt x="17292" y="9824"/>
                </a:lnTo>
                <a:lnTo>
                  <a:pt x="17757" y="9427"/>
                </a:lnTo>
                <a:lnTo>
                  <a:pt x="18078" y="8898"/>
                </a:lnTo>
                <a:lnTo>
                  <a:pt x="18427" y="8236"/>
                </a:lnTo>
                <a:lnTo>
                  <a:pt x="18602" y="7608"/>
                </a:lnTo>
                <a:lnTo>
                  <a:pt x="18631" y="6913"/>
                </a:lnTo>
                <a:lnTo>
                  <a:pt x="18602" y="6219"/>
                </a:lnTo>
                <a:lnTo>
                  <a:pt x="18427" y="5590"/>
                </a:lnTo>
                <a:lnTo>
                  <a:pt x="18078" y="4896"/>
                </a:lnTo>
                <a:lnTo>
                  <a:pt x="17670" y="4366"/>
                </a:lnTo>
                <a:lnTo>
                  <a:pt x="17292" y="4002"/>
                </a:lnTo>
                <a:lnTo>
                  <a:pt x="16680" y="3606"/>
                </a:lnTo>
                <a:lnTo>
                  <a:pt x="16127" y="3407"/>
                </a:lnTo>
                <a:lnTo>
                  <a:pt x="15545" y="3374"/>
                </a:lnTo>
                <a:lnTo>
                  <a:pt x="14905" y="3407"/>
                </a:lnTo>
                <a:lnTo>
                  <a:pt x="14351" y="3606"/>
                </a:lnTo>
                <a:lnTo>
                  <a:pt x="13769" y="4002"/>
                </a:lnTo>
                <a:lnTo>
                  <a:pt x="13304" y="4366"/>
                </a:lnTo>
                <a:lnTo>
                  <a:pt x="12954" y="4896"/>
                </a:lnTo>
                <a:lnTo>
                  <a:pt x="12634" y="5590"/>
                </a:lnTo>
                <a:lnTo>
                  <a:pt x="12459" y="6219"/>
                </a:lnTo>
                <a:lnTo>
                  <a:pt x="12430" y="6913"/>
                </a:lnTo>
                <a:lnTo>
                  <a:pt x="12459" y="7608"/>
                </a:lnTo>
                <a:lnTo>
                  <a:pt x="12634" y="8236"/>
                </a:lnTo>
                <a:lnTo>
                  <a:pt x="12954" y="8898"/>
                </a:lnTo>
                <a:lnTo>
                  <a:pt x="13304" y="9328"/>
                </a:lnTo>
                <a:lnTo>
                  <a:pt x="13769" y="9824"/>
                </a:lnTo>
                <a:lnTo>
                  <a:pt x="14351" y="10188"/>
                </a:lnTo>
                <a:lnTo>
                  <a:pt x="14905" y="10387"/>
                </a:lnTo>
                <a:lnTo>
                  <a:pt x="15545" y="10420"/>
                </a:lnTo>
                <a:close/>
              </a:path>
              <a:path w="21600" h="21600" extrusionOk="0">
                <a:moveTo>
                  <a:pt x="15545" y="8633"/>
                </a:moveTo>
                <a:lnTo>
                  <a:pt x="15836" y="8600"/>
                </a:lnTo>
                <a:lnTo>
                  <a:pt x="16098" y="8501"/>
                </a:lnTo>
                <a:lnTo>
                  <a:pt x="16389" y="8303"/>
                </a:lnTo>
                <a:lnTo>
                  <a:pt x="16622" y="8137"/>
                </a:lnTo>
                <a:lnTo>
                  <a:pt x="16768" y="7873"/>
                </a:lnTo>
                <a:lnTo>
                  <a:pt x="16942" y="7542"/>
                </a:lnTo>
                <a:lnTo>
                  <a:pt x="17001" y="7244"/>
                </a:lnTo>
                <a:lnTo>
                  <a:pt x="17030" y="6913"/>
                </a:lnTo>
                <a:lnTo>
                  <a:pt x="17001" y="6549"/>
                </a:lnTo>
                <a:lnTo>
                  <a:pt x="16942" y="6252"/>
                </a:lnTo>
                <a:lnTo>
                  <a:pt x="16768" y="5921"/>
                </a:lnTo>
                <a:lnTo>
                  <a:pt x="16564" y="5689"/>
                </a:lnTo>
                <a:lnTo>
                  <a:pt x="16389" y="5491"/>
                </a:lnTo>
                <a:lnTo>
                  <a:pt x="16098" y="5292"/>
                </a:lnTo>
                <a:lnTo>
                  <a:pt x="15836" y="5226"/>
                </a:lnTo>
                <a:lnTo>
                  <a:pt x="15545" y="5193"/>
                </a:lnTo>
                <a:lnTo>
                  <a:pt x="15225" y="5226"/>
                </a:lnTo>
                <a:lnTo>
                  <a:pt x="14963" y="5292"/>
                </a:lnTo>
                <a:lnTo>
                  <a:pt x="14672" y="5491"/>
                </a:lnTo>
                <a:lnTo>
                  <a:pt x="14439" y="5689"/>
                </a:lnTo>
                <a:lnTo>
                  <a:pt x="14293" y="5921"/>
                </a:lnTo>
                <a:lnTo>
                  <a:pt x="14119" y="6252"/>
                </a:lnTo>
                <a:lnTo>
                  <a:pt x="14031" y="6549"/>
                </a:lnTo>
                <a:lnTo>
                  <a:pt x="14002" y="6913"/>
                </a:lnTo>
                <a:lnTo>
                  <a:pt x="14031" y="7244"/>
                </a:lnTo>
                <a:lnTo>
                  <a:pt x="14119" y="7542"/>
                </a:lnTo>
                <a:lnTo>
                  <a:pt x="14293" y="7873"/>
                </a:lnTo>
                <a:lnTo>
                  <a:pt x="14439" y="8071"/>
                </a:lnTo>
                <a:lnTo>
                  <a:pt x="14672" y="8303"/>
                </a:lnTo>
                <a:lnTo>
                  <a:pt x="14963" y="8501"/>
                </a:lnTo>
                <a:lnTo>
                  <a:pt x="15225" y="8600"/>
                </a:lnTo>
                <a:lnTo>
                  <a:pt x="15545" y="8633"/>
                </a:lnTo>
                <a:close/>
              </a:path>
              <a:path w="21600" h="21600" extrusionOk="0">
                <a:moveTo>
                  <a:pt x="0" y="12900"/>
                </a:moveTo>
                <a:lnTo>
                  <a:pt x="5036" y="12900"/>
                </a:lnTo>
                <a:lnTo>
                  <a:pt x="5036" y="14984"/>
                </a:lnTo>
                <a:lnTo>
                  <a:pt x="0" y="14984"/>
                </a:lnTo>
                <a:lnTo>
                  <a:pt x="0" y="12900"/>
                </a:lnTo>
                <a:close/>
              </a:path>
              <a:path w="21600" h="21600" extrusionOk="0">
                <a:moveTo>
                  <a:pt x="7714" y="19681"/>
                </a:moveTo>
                <a:lnTo>
                  <a:pt x="8675" y="19681"/>
                </a:lnTo>
                <a:lnTo>
                  <a:pt x="12168" y="12669"/>
                </a:lnTo>
                <a:lnTo>
                  <a:pt x="13245" y="13397"/>
                </a:lnTo>
                <a:lnTo>
                  <a:pt x="9170" y="21600"/>
                </a:lnTo>
                <a:lnTo>
                  <a:pt x="7423" y="21600"/>
                </a:lnTo>
                <a:lnTo>
                  <a:pt x="1456" y="14984"/>
                </a:lnTo>
                <a:lnTo>
                  <a:pt x="3348" y="14984"/>
                </a:lnTo>
                <a:lnTo>
                  <a:pt x="7714" y="19681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38" name="Document"/>
          <p:cNvSpPr>
            <a:spLocks noEditPoints="1" noChangeArrowheads="1"/>
          </p:cNvSpPr>
          <p:nvPr/>
        </p:nvSpPr>
        <p:spPr bwMode="auto">
          <a:xfrm>
            <a:off x="5334000" y="4724400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2539" name="Documents"/>
          <p:cNvSpPr>
            <a:spLocks noEditPoints="1" noChangeArrowheads="1"/>
          </p:cNvSpPr>
          <p:nvPr/>
        </p:nvSpPr>
        <p:spPr bwMode="auto">
          <a:xfrm>
            <a:off x="7239000" y="4495800"/>
            <a:ext cx="1352550" cy="180975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23556" name="door"/>
          <p:cNvSpPr>
            <a:spLocks noEditPoints="1" noChangeArrowheads="1"/>
          </p:cNvSpPr>
          <p:nvPr/>
        </p:nvSpPr>
        <p:spPr bwMode="auto">
          <a:xfrm>
            <a:off x="4119563" y="2976563"/>
            <a:ext cx="904875" cy="904875"/>
          </a:xfrm>
          <a:custGeom>
            <a:avLst/>
            <a:gdLst>
              <a:gd name="T0" fmla="*/ 21600 w 21600"/>
              <a:gd name="T1" fmla="*/ 21600 h 21600"/>
              <a:gd name="T2" fmla="*/ 6007 w 21600"/>
              <a:gd name="T3" fmla="*/ 127 h 21600"/>
              <a:gd name="T4" fmla="*/ 0 w 21600"/>
              <a:gd name="T5" fmla="*/ 21600 h 21600"/>
              <a:gd name="T6" fmla="*/ 2668 w 21600"/>
              <a:gd name="T7" fmla="*/ 11181 h 21600"/>
              <a:gd name="T8" fmla="*/ 13404 w 21600"/>
              <a:gd name="T9" fmla="*/ 2013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lnTo>
                  <a:pt x="6007" y="127"/>
                </a:lnTo>
                <a:lnTo>
                  <a:pt x="4665" y="2541"/>
                </a:lnTo>
                <a:lnTo>
                  <a:pt x="3579" y="5209"/>
                </a:lnTo>
                <a:lnTo>
                  <a:pt x="2492" y="8259"/>
                </a:lnTo>
                <a:lnTo>
                  <a:pt x="1598" y="11308"/>
                </a:lnTo>
                <a:lnTo>
                  <a:pt x="959" y="14739"/>
                </a:lnTo>
                <a:lnTo>
                  <a:pt x="383" y="18169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57" name="DownRibbonSharp"/>
          <p:cNvSpPr>
            <a:spLocks noEditPoints="1" noChangeArrowheads="1"/>
          </p:cNvSpPr>
          <p:nvPr/>
        </p:nvSpPr>
        <p:spPr bwMode="auto">
          <a:xfrm>
            <a:off x="1295400" y="4267200"/>
            <a:ext cx="2438400" cy="1219200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2700"/>
              <a:gd name="G6" fmla="*/ G5 1 2"/>
              <a:gd name="G7" fmla="+- 2700 0 0"/>
              <a:gd name="T0" fmla="*/ 10800 w 21600"/>
              <a:gd name="T1" fmla="*/ 2700 h 21600"/>
              <a:gd name="T2" fmla="*/ 2700 w 21600"/>
              <a:gd name="T3" fmla="*/ 9450 h 21600"/>
              <a:gd name="T4" fmla="*/ 10800 w 21600"/>
              <a:gd name="T5" fmla="*/ 21600 h 21600"/>
              <a:gd name="T6" fmla="*/ 18900 w 21600"/>
              <a:gd name="T7" fmla="*/ 94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G7 h 21600"/>
              <a:gd name="T14" fmla="*/ G4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3558" name="File"/>
          <p:cNvSpPr>
            <a:spLocks noEditPoints="1" noChangeArrowheads="1"/>
          </p:cNvSpPr>
          <p:nvPr/>
        </p:nvSpPr>
        <p:spPr bwMode="auto">
          <a:xfrm>
            <a:off x="5334000" y="3581400"/>
            <a:ext cx="2895600" cy="18097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3559" name="filecab2"/>
          <p:cNvSpPr>
            <a:spLocks noEditPoints="1" noChangeArrowheads="1"/>
          </p:cNvSpPr>
          <p:nvPr/>
        </p:nvSpPr>
        <p:spPr bwMode="auto">
          <a:xfrm>
            <a:off x="4724400" y="1905000"/>
            <a:ext cx="904875" cy="904875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3560" name="filecab3"/>
          <p:cNvSpPr>
            <a:spLocks noEditPoints="1" noChangeArrowheads="1"/>
          </p:cNvSpPr>
          <p:nvPr/>
        </p:nvSpPr>
        <p:spPr bwMode="auto">
          <a:xfrm>
            <a:off x="6172200" y="2438400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3561" name="Film"/>
          <p:cNvSpPr>
            <a:spLocks noEditPoints="1" noChangeArrowheads="1"/>
          </p:cNvSpPr>
          <p:nvPr/>
        </p:nvSpPr>
        <p:spPr bwMode="auto">
          <a:xfrm>
            <a:off x="838200" y="838200"/>
            <a:ext cx="1809750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2" name="Firewall"/>
          <p:cNvSpPr>
            <a:spLocks noEditPoints="1" noChangeArrowheads="1"/>
          </p:cNvSpPr>
          <p:nvPr/>
        </p:nvSpPr>
        <p:spPr bwMode="auto">
          <a:xfrm>
            <a:off x="3810000" y="685800"/>
            <a:ext cx="1809750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563" name="floorlamp"/>
          <p:cNvSpPr>
            <a:spLocks noEditPoints="1" noChangeArrowheads="1"/>
          </p:cNvSpPr>
          <p:nvPr/>
        </p:nvSpPr>
        <p:spPr bwMode="auto">
          <a:xfrm>
            <a:off x="7162800" y="914400"/>
            <a:ext cx="904875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2990 w 21600"/>
              <a:gd name="T9" fmla="*/ 4615 h 21600"/>
              <a:gd name="T10" fmla="*/ 18622 w 21600"/>
              <a:gd name="T11" fmla="*/ 169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 extrusionOk="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05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24580" name="Form"/>
          <p:cNvSpPr>
            <a:spLocks noEditPoints="1" noChangeArrowheads="1"/>
          </p:cNvSpPr>
          <p:nvPr/>
        </p:nvSpPr>
        <p:spPr bwMode="auto">
          <a:xfrm>
            <a:off x="2819400" y="3581400"/>
            <a:ext cx="1143000" cy="1838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572000" y="3429000"/>
            <a:ext cx="1524000" cy="1371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21600 1 2"/>
              <a:gd name="G4" fmla="*/ 21600 1 2"/>
              <a:gd name="G5" fmla="*/ 5400 1 2"/>
              <a:gd name="G6" fmla="*/ 5400 3 2"/>
              <a:gd name="G7" fmla="+- G1 G5 0"/>
              <a:gd name="G8" fmla="+- G2 G5 0"/>
              <a:gd name="T0" fmla="*/ 0 w 21600"/>
              <a:gd name="T1" fmla="*/ 10800 h 21600"/>
              <a:gd name="T2" fmla="*/ 5400 w 21600"/>
              <a:gd name="T3" fmla="*/ 10800 h 21600"/>
              <a:gd name="T4" fmla="*/ 12000 w 21600"/>
              <a:gd name="T5" fmla="*/ 21600 h 21600"/>
              <a:gd name="T6" fmla="*/ 12000 w 21600"/>
              <a:gd name="T7" fmla="*/ 16200 h 21600"/>
              <a:gd name="T8" fmla="*/ 24000 w 21600"/>
              <a:gd name="T9" fmla="*/ 10800 h 21600"/>
              <a:gd name="T10" fmla="*/ 18600 w 21600"/>
              <a:gd name="T11" fmla="*/ 10800 h 21600"/>
              <a:gd name="T12" fmla="*/ 12000 w 21600"/>
              <a:gd name="T13" fmla="*/ 0 h 21600"/>
              <a:gd name="T14" fmla="*/ 12000 w 21600"/>
              <a:gd name="T15" fmla="*/ 5400 h 21600"/>
              <a:gd name="T16" fmla="*/ G0 w 21600"/>
              <a:gd name="T17" fmla="*/ G0 h 21600"/>
              <a:gd name="T18" fmla="*/ G1 w 21600"/>
              <a:gd name="T19" fmla="*/ G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4000" h="21600">
                <a:moveTo>
                  <a:pt x="0" y="0"/>
                </a:moveTo>
                <a:lnTo>
                  <a:pt x="0" y="21600"/>
                </a:lnTo>
                <a:lnTo>
                  <a:pt x="24000" y="21600"/>
                </a:lnTo>
                <a:lnTo>
                  <a:pt x="24000" y="0"/>
                </a:lnTo>
                <a:close/>
                <a:moveTo>
                  <a:pt x="5400" y="5400"/>
                </a:moveTo>
                <a:lnTo>
                  <a:pt x="5400" y="16200"/>
                </a:lnTo>
                <a:lnTo>
                  <a:pt x="18600" y="16200"/>
                </a:lnTo>
                <a:lnTo>
                  <a:pt x="18600" y="5400"/>
                </a:lnTo>
                <a:close/>
              </a:path>
            </a:pathLst>
          </a:custGeom>
          <a:solidFill>
            <a:srgbClr val="D8ECB3"/>
          </a:solidFill>
          <a:ln w="9525">
            <a:miter lim="800000"/>
            <a:headEnd/>
            <a:tailEnd/>
          </a:ln>
          <a:effectLst/>
          <a:scene3d>
            <a:camera prst="legacyPerspectiveFront"/>
            <a:lightRig rig="legacyFlat2" dir="t"/>
          </a:scene3d>
          <a:sp3d extrusionH="887400" prstMaterial="legacyMatte">
            <a:bevelT w="13500" h="13500" prst="angle"/>
            <a:bevelB w="13500" h="13500" prst="angle"/>
            <a:extrusionClr>
              <a:srgbClr val="D8ECB3"/>
            </a:extrusionClr>
          </a:sp3d>
        </p:spPr>
        <p:txBody>
          <a:bodyPr>
            <a:flatTx/>
          </a:bodyPr>
          <a:lstStyle/>
          <a:p>
            <a:endParaRPr lang="ru-RU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2819400" y="1447800"/>
            <a:ext cx="2133600" cy="1905000"/>
            <a:chOff x="1632" y="1248"/>
            <a:chExt cx="2682" cy="2286"/>
          </a:xfrm>
        </p:grpSpPr>
        <p:sp>
          <p:nvSpPr>
            <p:cNvPr id="2458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  <p:sp>
          <p:nvSpPr>
            <p:cNvPr id="24584" name="AutoShape 8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  <p:sp>
          <p:nvSpPr>
            <p:cNvPr id="24585" name="AutoShape 9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</p:grpSp>
      <p:sp>
        <p:nvSpPr>
          <p:cNvPr id="24586" name="Homepage"/>
          <p:cNvSpPr>
            <a:spLocks noEditPoints="1" noChangeArrowheads="1"/>
          </p:cNvSpPr>
          <p:nvPr/>
        </p:nvSpPr>
        <p:spPr bwMode="auto">
          <a:xfrm>
            <a:off x="6248400" y="2971800"/>
            <a:ext cx="833438" cy="1243013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999 w 21600"/>
              <a:gd name="T15" fmla="*/ 12174 h 21600"/>
              <a:gd name="T16" fmla="*/ 20813 w 21600"/>
              <a:gd name="T17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251" y="7101"/>
                </a:moveTo>
                <a:lnTo>
                  <a:pt x="5251" y="11160"/>
                </a:lnTo>
                <a:lnTo>
                  <a:pt x="16306" y="11160"/>
                </a:lnTo>
                <a:lnTo>
                  <a:pt x="16306" y="7052"/>
                </a:lnTo>
                <a:lnTo>
                  <a:pt x="16901" y="6561"/>
                </a:lnTo>
                <a:lnTo>
                  <a:pt x="15264" y="5236"/>
                </a:lnTo>
                <a:lnTo>
                  <a:pt x="15264" y="1636"/>
                </a:lnTo>
                <a:lnTo>
                  <a:pt x="13478" y="1636"/>
                </a:lnTo>
                <a:lnTo>
                  <a:pt x="13478" y="3698"/>
                </a:lnTo>
                <a:lnTo>
                  <a:pt x="11182" y="1669"/>
                </a:lnTo>
                <a:lnTo>
                  <a:pt x="4847" y="6561"/>
                </a:lnTo>
                <a:lnTo>
                  <a:pt x="5251" y="7101"/>
                </a:lnTo>
                <a:close/>
              </a:path>
              <a:path w="21600" h="21600" extrusionOk="0">
                <a:moveTo>
                  <a:pt x="9396" y="11160"/>
                </a:moveTo>
                <a:lnTo>
                  <a:pt x="9396" y="7772"/>
                </a:lnTo>
                <a:lnTo>
                  <a:pt x="11820" y="7772"/>
                </a:lnTo>
                <a:lnTo>
                  <a:pt x="11820" y="11160"/>
                </a:lnTo>
                <a:lnTo>
                  <a:pt x="9396" y="1116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4587" name="Infopage"/>
          <p:cNvSpPr>
            <a:spLocks noEditPoints="1" noChangeArrowheads="1"/>
          </p:cNvSpPr>
          <p:nvPr/>
        </p:nvSpPr>
        <p:spPr bwMode="auto">
          <a:xfrm>
            <a:off x="3276600" y="304800"/>
            <a:ext cx="609600" cy="13620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99 w 21600"/>
              <a:gd name="T17" fmla="*/ 12174 h 21600"/>
              <a:gd name="T18" fmla="*/ 20813 w 21600"/>
              <a:gd name="T19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4588" name="laptop"/>
          <p:cNvSpPr>
            <a:spLocks noEditPoints="1" noChangeArrowheads="1"/>
          </p:cNvSpPr>
          <p:nvPr/>
        </p:nvSpPr>
        <p:spPr bwMode="auto">
          <a:xfrm>
            <a:off x="1752600" y="2895600"/>
            <a:ext cx="981075" cy="98583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89" name="Letter"/>
          <p:cNvSpPr>
            <a:spLocks noEditPoints="1" noChangeArrowheads="1"/>
          </p:cNvSpPr>
          <p:nvPr/>
        </p:nvSpPr>
        <p:spPr bwMode="auto">
          <a:xfrm>
            <a:off x="7315200" y="2895600"/>
            <a:ext cx="1362075" cy="94773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4590" name="Litebulb"/>
          <p:cNvSpPr>
            <a:spLocks noEditPoints="1" noChangeArrowheads="1"/>
          </p:cNvSpPr>
          <p:nvPr/>
        </p:nvSpPr>
        <p:spPr bwMode="auto">
          <a:xfrm>
            <a:off x="4648200" y="4953000"/>
            <a:ext cx="1157288" cy="16240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91" name="Lock"/>
          <p:cNvSpPr>
            <a:spLocks noEditPoints="1" noChangeArrowheads="1"/>
          </p:cNvSpPr>
          <p:nvPr/>
        </p:nvSpPr>
        <p:spPr bwMode="auto">
          <a:xfrm>
            <a:off x="685800" y="3886200"/>
            <a:ext cx="1219200" cy="18288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92" name="mainfrm"/>
          <p:cNvSpPr>
            <a:spLocks noEditPoints="1" noChangeArrowheads="1"/>
          </p:cNvSpPr>
          <p:nvPr/>
        </p:nvSpPr>
        <p:spPr bwMode="auto">
          <a:xfrm>
            <a:off x="381000" y="4572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5867400" y="609600"/>
            <a:ext cx="1771650" cy="1752600"/>
            <a:chOff x="2304" y="1584"/>
            <a:chExt cx="1740" cy="1554"/>
          </a:xfrm>
        </p:grpSpPr>
        <p:sp>
          <p:nvSpPr>
            <p:cNvPr id="24594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595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4596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4597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4598" name="modem"/>
          <p:cNvSpPr>
            <a:spLocks noEditPoints="1" noChangeArrowheads="1"/>
          </p:cNvSpPr>
          <p:nvPr/>
        </p:nvSpPr>
        <p:spPr bwMode="auto">
          <a:xfrm>
            <a:off x="2133600" y="5638800"/>
            <a:ext cx="1371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99" name="monitor"/>
          <p:cNvSpPr>
            <a:spLocks noEditPoints="1" noChangeArrowheads="1"/>
          </p:cNvSpPr>
          <p:nvPr/>
        </p:nvSpPr>
        <p:spPr bwMode="auto">
          <a:xfrm>
            <a:off x="4267200" y="152400"/>
            <a:ext cx="990600" cy="1200150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0" name="Music"/>
          <p:cNvSpPr>
            <a:spLocks noEditPoints="1" noChangeArrowheads="1"/>
          </p:cNvSpPr>
          <p:nvPr/>
        </p:nvSpPr>
        <p:spPr bwMode="auto">
          <a:xfrm>
            <a:off x="6553200" y="4114800"/>
            <a:ext cx="1809750" cy="1809750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4601" name="PC"/>
          <p:cNvSpPr>
            <a:spLocks noEditPoints="1" noChangeArrowheads="1"/>
          </p:cNvSpPr>
          <p:nvPr/>
        </p:nvSpPr>
        <p:spPr bwMode="auto">
          <a:xfrm>
            <a:off x="762000" y="2667000"/>
            <a:ext cx="904875" cy="6762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10800 w 21600"/>
              <a:gd name="T9" fmla="*/ 21600 h 21600"/>
              <a:gd name="T10" fmla="*/ 0 w 21600"/>
              <a:gd name="T11" fmla="*/ 10800 h 21600"/>
              <a:gd name="T12" fmla="*/ 2802 w 21600"/>
              <a:gd name="T13" fmla="*/ 3891 h 21600"/>
              <a:gd name="T14" fmla="*/ 19065 w 21600"/>
              <a:gd name="T15" fmla="*/ 142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extrusionOk="0">
                <a:moveTo>
                  <a:pt x="21600" y="10851"/>
                </a:moveTo>
                <a:lnTo>
                  <a:pt x="21600" y="0"/>
                </a:lnTo>
                <a:lnTo>
                  <a:pt x="10823" y="0"/>
                </a:lnTo>
                <a:lnTo>
                  <a:pt x="0" y="0"/>
                </a:lnTo>
                <a:lnTo>
                  <a:pt x="0" y="10919"/>
                </a:lnTo>
                <a:lnTo>
                  <a:pt x="0" y="19328"/>
                </a:lnTo>
                <a:lnTo>
                  <a:pt x="5924" y="19328"/>
                </a:lnTo>
                <a:lnTo>
                  <a:pt x="6494" y="21600"/>
                </a:lnTo>
                <a:lnTo>
                  <a:pt x="10663" y="21600"/>
                </a:lnTo>
                <a:lnTo>
                  <a:pt x="15334" y="21600"/>
                </a:lnTo>
                <a:lnTo>
                  <a:pt x="15904" y="19328"/>
                </a:lnTo>
                <a:lnTo>
                  <a:pt x="21600" y="19328"/>
                </a:lnTo>
                <a:lnTo>
                  <a:pt x="21600" y="10851"/>
                </a:lnTo>
                <a:close/>
              </a:path>
              <a:path w="21600" h="21600" extrusionOk="0">
                <a:moveTo>
                  <a:pt x="15904" y="19328"/>
                </a:moveTo>
                <a:lnTo>
                  <a:pt x="16861" y="14750"/>
                </a:lnTo>
                <a:lnTo>
                  <a:pt x="19367" y="14750"/>
                </a:lnTo>
                <a:lnTo>
                  <a:pt x="19367" y="3459"/>
                </a:lnTo>
                <a:lnTo>
                  <a:pt x="2461" y="3459"/>
                </a:lnTo>
                <a:lnTo>
                  <a:pt x="2461" y="14750"/>
                </a:lnTo>
                <a:lnTo>
                  <a:pt x="4967" y="14750"/>
                </a:lnTo>
                <a:lnTo>
                  <a:pt x="5924" y="19159"/>
                </a:lnTo>
                <a:moveTo>
                  <a:pt x="15904" y="19328"/>
                </a:moveTo>
                <a:lnTo>
                  <a:pt x="16861" y="14750"/>
                </a:lnTo>
                <a:lnTo>
                  <a:pt x="2461" y="1475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2" name="phone3"/>
          <p:cNvSpPr>
            <a:spLocks noEditPoints="1" noChangeArrowheads="1"/>
          </p:cNvSpPr>
          <p:nvPr/>
        </p:nvSpPr>
        <p:spPr bwMode="auto">
          <a:xfrm>
            <a:off x="7848600" y="4572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200 w 21600"/>
              <a:gd name="T17" fmla="*/ 23516 h 21600"/>
              <a:gd name="T18" fmla="*/ 21400 w 21600"/>
              <a:gd name="T19" fmla="*/ 404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25604" name="Photo"/>
          <p:cNvSpPr>
            <a:spLocks noEditPoints="1" noChangeArrowheads="1"/>
          </p:cNvSpPr>
          <p:nvPr/>
        </p:nvSpPr>
        <p:spPr bwMode="auto">
          <a:xfrm>
            <a:off x="3276600" y="3505200"/>
            <a:ext cx="1447800" cy="1066800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05" name="plant"/>
          <p:cNvSpPr>
            <a:spLocks noEditPoints="1" noChangeArrowheads="1"/>
          </p:cNvSpPr>
          <p:nvPr/>
        </p:nvSpPr>
        <p:spPr bwMode="auto">
          <a:xfrm>
            <a:off x="4876800" y="2590800"/>
            <a:ext cx="1524000" cy="12954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06" name="printer2"/>
          <p:cNvSpPr>
            <a:spLocks noEditPoints="1" noChangeArrowheads="1"/>
          </p:cNvSpPr>
          <p:nvPr/>
        </p:nvSpPr>
        <p:spPr bwMode="auto">
          <a:xfrm>
            <a:off x="1752600" y="5257800"/>
            <a:ext cx="1809750" cy="904875"/>
          </a:xfrm>
          <a:custGeom>
            <a:avLst/>
            <a:gdLst>
              <a:gd name="T0" fmla="*/ 10673 w 21600"/>
              <a:gd name="T1" fmla="*/ 0 h 21600"/>
              <a:gd name="T2" fmla="*/ 19186 w 21600"/>
              <a:gd name="T3" fmla="*/ 0 h 21600"/>
              <a:gd name="T4" fmla="*/ 21600 w 21600"/>
              <a:gd name="T5" fmla="*/ 4703 h 21600"/>
              <a:gd name="T6" fmla="*/ 21600 w 21600"/>
              <a:gd name="T7" fmla="*/ 10800 h 21600"/>
              <a:gd name="T8" fmla="*/ 21600 w 21600"/>
              <a:gd name="T9" fmla="*/ 16548 h 21600"/>
              <a:gd name="T10" fmla="*/ 18042 w 21600"/>
              <a:gd name="T11" fmla="*/ 21600 h 21600"/>
              <a:gd name="T12" fmla="*/ 10673 w 21600"/>
              <a:gd name="T13" fmla="*/ 21600 h 21600"/>
              <a:gd name="T14" fmla="*/ 3176 w 21600"/>
              <a:gd name="T15" fmla="*/ 21600 h 21600"/>
              <a:gd name="T16" fmla="*/ 0 w 21600"/>
              <a:gd name="T17" fmla="*/ 16548 h 21600"/>
              <a:gd name="T18" fmla="*/ 0 w 21600"/>
              <a:gd name="T19" fmla="*/ 10800 h 21600"/>
              <a:gd name="T20" fmla="*/ 0 w 21600"/>
              <a:gd name="T21" fmla="*/ 4703 h 21600"/>
              <a:gd name="T22" fmla="*/ 2414 w 21600"/>
              <a:gd name="T23" fmla="*/ 0 h 21600"/>
              <a:gd name="T24" fmla="*/ 1397 w 21600"/>
              <a:gd name="T25" fmla="*/ 23298 h 21600"/>
              <a:gd name="T26" fmla="*/ 20266 w 21600"/>
              <a:gd name="T27" fmla="*/ 311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07" name="PubBanner"/>
          <p:cNvSpPr>
            <a:spLocks noEditPoints="1" noChangeArrowheads="1"/>
          </p:cNvSpPr>
          <p:nvPr/>
        </p:nvSpPr>
        <p:spPr bwMode="auto">
          <a:xfrm>
            <a:off x="2743200" y="1752600"/>
            <a:ext cx="1543050" cy="1352550"/>
          </a:xfrm>
          <a:custGeom>
            <a:avLst/>
            <a:gdLst>
              <a:gd name="T0" fmla="*/ 10800 w 21600"/>
              <a:gd name="T1" fmla="*/ 0 h 21600"/>
              <a:gd name="T2" fmla="*/ 684 w 21600"/>
              <a:gd name="T3" fmla="*/ 13728 h 21600"/>
              <a:gd name="T4" fmla="*/ 10800 w 21600"/>
              <a:gd name="T5" fmla="*/ 12549 h 21600"/>
              <a:gd name="T6" fmla="*/ 20928 w 21600"/>
              <a:gd name="T7" fmla="*/ 1372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2826 w 21600"/>
              <a:gd name="T13" fmla="*/ 4525 h 21600"/>
              <a:gd name="T14" fmla="*/ 18785 w 21600"/>
              <a:gd name="T15" fmla="*/ 1254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785" y="4525"/>
                </a:moveTo>
                <a:cubicBezTo>
                  <a:pt x="18684" y="3891"/>
                  <a:pt x="18494" y="3359"/>
                  <a:pt x="18152" y="2776"/>
                </a:cubicBezTo>
                <a:cubicBezTo>
                  <a:pt x="17708" y="2243"/>
                  <a:pt x="17125" y="1749"/>
                  <a:pt x="16453" y="1318"/>
                </a:cubicBezTo>
                <a:cubicBezTo>
                  <a:pt x="15667" y="925"/>
                  <a:pt x="14792" y="583"/>
                  <a:pt x="13816" y="342"/>
                </a:cubicBezTo>
                <a:cubicBezTo>
                  <a:pt x="12840" y="152"/>
                  <a:pt x="11826" y="0"/>
                  <a:pt x="10800" y="0"/>
                </a:cubicBezTo>
                <a:cubicBezTo>
                  <a:pt x="9735" y="0"/>
                  <a:pt x="8708" y="152"/>
                  <a:pt x="7732" y="342"/>
                </a:cubicBezTo>
                <a:cubicBezTo>
                  <a:pt x="6807" y="583"/>
                  <a:pt x="5932" y="925"/>
                  <a:pt x="5159" y="1318"/>
                </a:cubicBezTo>
                <a:cubicBezTo>
                  <a:pt x="4474" y="1749"/>
                  <a:pt x="3891" y="2243"/>
                  <a:pt x="3409" y="2776"/>
                </a:cubicBezTo>
                <a:cubicBezTo>
                  <a:pt x="3118" y="3359"/>
                  <a:pt x="2864" y="3891"/>
                  <a:pt x="2826" y="4525"/>
                </a:cubicBezTo>
                <a:lnTo>
                  <a:pt x="2826" y="6084"/>
                </a:lnTo>
                <a:lnTo>
                  <a:pt x="0" y="9152"/>
                </a:lnTo>
                <a:lnTo>
                  <a:pt x="684" y="13728"/>
                </a:lnTo>
                <a:lnTo>
                  <a:pt x="0" y="21600"/>
                </a:lnTo>
                <a:lnTo>
                  <a:pt x="2826" y="18684"/>
                </a:lnTo>
                <a:lnTo>
                  <a:pt x="2826" y="17074"/>
                </a:lnTo>
                <a:cubicBezTo>
                  <a:pt x="2864" y="16491"/>
                  <a:pt x="3118" y="15908"/>
                  <a:pt x="3409" y="15325"/>
                </a:cubicBezTo>
                <a:cubicBezTo>
                  <a:pt x="3891" y="14792"/>
                  <a:pt x="4474" y="14311"/>
                  <a:pt x="5159" y="13867"/>
                </a:cubicBezTo>
                <a:cubicBezTo>
                  <a:pt x="5932" y="13474"/>
                  <a:pt x="6807" y="13145"/>
                  <a:pt x="7732" y="12891"/>
                </a:cubicBezTo>
                <a:cubicBezTo>
                  <a:pt x="8708" y="12701"/>
                  <a:pt x="9735" y="12600"/>
                  <a:pt x="10800" y="12549"/>
                </a:cubicBezTo>
                <a:cubicBezTo>
                  <a:pt x="11826" y="12600"/>
                  <a:pt x="12840" y="12701"/>
                  <a:pt x="13816" y="12891"/>
                </a:cubicBezTo>
                <a:cubicBezTo>
                  <a:pt x="14792" y="13145"/>
                  <a:pt x="15667" y="13474"/>
                  <a:pt x="16453" y="13867"/>
                </a:cubicBezTo>
                <a:cubicBezTo>
                  <a:pt x="17125" y="14311"/>
                  <a:pt x="17708" y="14792"/>
                  <a:pt x="18152" y="15325"/>
                </a:cubicBezTo>
                <a:cubicBezTo>
                  <a:pt x="18494" y="15908"/>
                  <a:pt x="18684" y="16491"/>
                  <a:pt x="18785" y="17074"/>
                </a:cubicBezTo>
                <a:lnTo>
                  <a:pt x="18785" y="18684"/>
                </a:lnTo>
                <a:lnTo>
                  <a:pt x="21600" y="21600"/>
                </a:lnTo>
                <a:lnTo>
                  <a:pt x="20928" y="13728"/>
                </a:lnTo>
                <a:lnTo>
                  <a:pt x="21600" y="9152"/>
                </a:lnTo>
                <a:lnTo>
                  <a:pt x="18785" y="6084"/>
                </a:lnTo>
                <a:lnTo>
                  <a:pt x="18785" y="4525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08" name="PubChord"/>
          <p:cNvSpPr>
            <a:spLocks noEditPoints="1" noChangeArrowheads="1"/>
          </p:cNvSpPr>
          <p:nvPr/>
        </p:nvSpPr>
        <p:spPr bwMode="auto">
          <a:xfrm>
            <a:off x="6096000" y="4572000"/>
            <a:ext cx="1905000" cy="1733550"/>
          </a:xfrm>
          <a:custGeom>
            <a:avLst/>
            <a:gdLst>
              <a:gd name="G0" fmla="+- 0 0 0"/>
              <a:gd name="G1" fmla="sin 10800 14745600"/>
              <a:gd name="G2" fmla="cos 10800 14745600"/>
              <a:gd name="G3" fmla="sin 10800 2949120"/>
              <a:gd name="G4" fmla="cos 10800 294912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+/ G5 G7 2"/>
              <a:gd name="G11" fmla="+/ G6 G8 2"/>
              <a:gd name="T0" fmla="*/ 3163 w 21600"/>
              <a:gd name="T1" fmla="*/ 3163 h 21600"/>
              <a:gd name="T2" fmla="*/ 10799 w 21600"/>
              <a:gd name="T3" fmla="*/ 10799 h 21600"/>
              <a:gd name="T4" fmla="*/ 18436 w 21600"/>
              <a:gd name="T5" fmla="*/ 18436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09" name="PubCross"/>
          <p:cNvSpPr>
            <a:spLocks noEditPoints="1" noChangeArrowheads="1"/>
          </p:cNvSpPr>
          <p:nvPr/>
        </p:nvSpPr>
        <p:spPr bwMode="auto">
          <a:xfrm>
            <a:off x="4038600" y="4800600"/>
            <a:ext cx="1524000" cy="1524000"/>
          </a:xfrm>
          <a:custGeom>
            <a:avLst/>
            <a:gdLst>
              <a:gd name="G0" fmla="+- 0 0 0"/>
              <a:gd name="G1" fmla="+- 5400 0 0"/>
              <a:gd name="G2" fmla="+- 21600 0 5400"/>
              <a:gd name="G3" fmla="+- 5400 0 0"/>
              <a:gd name="G4" fmla="+- 21600 0 5400"/>
              <a:gd name="T0" fmla="*/ 10800 w 21600"/>
              <a:gd name="T1" fmla="*/ 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G1 w 21600"/>
              <a:gd name="T9" fmla="*/ G3 h 21600"/>
              <a:gd name="T10" fmla="*/ G2 w 21600"/>
              <a:gd name="T11" fmla="*/ G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5400" y="0"/>
                </a:moveTo>
                <a:lnTo>
                  <a:pt x="5400" y="5400"/>
                </a:lnTo>
                <a:lnTo>
                  <a:pt x="0" y="5400"/>
                </a:lnTo>
                <a:lnTo>
                  <a:pt x="0" y="16200"/>
                </a:lnTo>
                <a:lnTo>
                  <a:pt x="5400" y="162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16200"/>
                </a:lnTo>
                <a:lnTo>
                  <a:pt x="21600" y="1620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10" name="PubHalfFrame"/>
          <p:cNvSpPr>
            <a:spLocks noEditPoints="1" noChangeArrowheads="1"/>
          </p:cNvSpPr>
          <p:nvPr/>
        </p:nvSpPr>
        <p:spPr bwMode="auto">
          <a:xfrm>
            <a:off x="457200" y="4572000"/>
            <a:ext cx="1371600" cy="1600200"/>
          </a:xfrm>
          <a:custGeom>
            <a:avLst/>
            <a:gdLst>
              <a:gd name="G0" fmla="+- 0 0 0"/>
              <a:gd name="G1" fmla="+- 7200 0 0"/>
              <a:gd name="G2" fmla="+- 21600 0 7200"/>
              <a:gd name="G3" fmla="*/ 7200 1 2"/>
              <a:gd name="G4" fmla="+- 21600 0 G3"/>
              <a:gd name="G5" fmla="+- 7200 0 0"/>
              <a:gd name="G6" fmla="+- 21600 0 7200"/>
              <a:gd name="G7" fmla="*/ 7200 1 2"/>
              <a:gd name="G8" fmla="+- 21600 0 G7"/>
              <a:gd name="T0" fmla="*/ 10800 w 21600"/>
              <a:gd name="T1" fmla="*/ 0 h 21600"/>
              <a:gd name="T2" fmla="*/ 0 w 21600"/>
              <a:gd name="T3" fmla="*/ 10800 h 21600"/>
              <a:gd name="T4" fmla="*/ 3600 w 21600"/>
              <a:gd name="T5" fmla="*/ 18000 h 21600"/>
              <a:gd name="T6" fmla="*/ 18000 w 21600"/>
              <a:gd name="T7" fmla="*/ 3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0 h 21600"/>
              <a:gd name="T14" fmla="*/ G2 w 21600"/>
              <a:gd name="T15" fmla="*/ G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7200" y="14400"/>
                </a:lnTo>
                <a:lnTo>
                  <a:pt x="7200" y="7200"/>
                </a:lnTo>
                <a:lnTo>
                  <a:pt x="14400" y="72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11" name="PubL"/>
          <p:cNvSpPr>
            <a:spLocks noEditPoints="1" noChangeArrowheads="1"/>
          </p:cNvSpPr>
          <p:nvPr/>
        </p:nvSpPr>
        <p:spPr bwMode="auto">
          <a:xfrm>
            <a:off x="6629400" y="3048000"/>
            <a:ext cx="1828800" cy="1828800"/>
          </a:xfrm>
          <a:custGeom>
            <a:avLst/>
            <a:gdLst>
              <a:gd name="G0" fmla="+- 0 0 0"/>
              <a:gd name="G1" fmla="*/ 10800 1 2"/>
              <a:gd name="G2" fmla="+- 10800 0 0"/>
              <a:gd name="G3" fmla="+- 10800 0 0"/>
              <a:gd name="G4" fmla="*/ 10800 1 2"/>
              <a:gd name="G5" fmla="+- 10800 G4 0"/>
              <a:gd name="T0" fmla="*/ 5400 w 21600"/>
              <a:gd name="T1" fmla="*/ 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6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G3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108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12" name="PubOvalCallout"/>
          <p:cNvSpPr>
            <a:spLocks noEditPoints="1" noChangeArrowheads="1"/>
          </p:cNvSpPr>
          <p:nvPr/>
        </p:nvSpPr>
        <p:spPr bwMode="auto">
          <a:xfrm>
            <a:off x="533400" y="2362200"/>
            <a:ext cx="1828800" cy="1600200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13" name="PubPieSlice"/>
          <p:cNvSpPr>
            <a:spLocks noEditPoints="1" noChangeArrowheads="1"/>
          </p:cNvSpPr>
          <p:nvPr/>
        </p:nvSpPr>
        <p:spPr bwMode="auto">
          <a:xfrm>
            <a:off x="3962400" y="381000"/>
            <a:ext cx="1828800" cy="1828800"/>
          </a:xfrm>
          <a:custGeom>
            <a:avLst/>
            <a:gdLst>
              <a:gd name="G0" fmla="+- 0 0 0"/>
              <a:gd name="G1" fmla="sin 10800 17694720"/>
              <a:gd name="G2" fmla="cos 10800 17694720"/>
              <a:gd name="G3" fmla="sin 10800 0"/>
              <a:gd name="G4" fmla="cos 10800 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T0" fmla="*/ 10799 w 21600"/>
              <a:gd name="T1" fmla="*/ 0 h 21600"/>
              <a:gd name="T2" fmla="*/ 10800 w 21600"/>
              <a:gd name="T3" fmla="*/ 10800 h 21600"/>
              <a:gd name="T4" fmla="*/ 21600 w 21600"/>
              <a:gd name="T5" fmla="*/ 10800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799" y="0"/>
                </a:moveTo>
                <a:cubicBezTo>
                  <a:pt x="4834" y="0"/>
                  <a:pt x="0" y="48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14" name="PubRRectCallout"/>
          <p:cNvSpPr>
            <a:spLocks noEditPoints="1" noChangeArrowheads="1"/>
          </p:cNvSpPr>
          <p:nvPr/>
        </p:nvSpPr>
        <p:spPr bwMode="auto">
          <a:xfrm>
            <a:off x="609600" y="533400"/>
            <a:ext cx="1828800" cy="1524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5615" name="DiagonalStripe"/>
          <p:cNvSpPr>
            <a:spLocks noEditPoints="1" noChangeArrowheads="1"/>
          </p:cNvSpPr>
          <p:nvPr/>
        </p:nvSpPr>
        <p:spPr bwMode="auto">
          <a:xfrm>
            <a:off x="6477000" y="914400"/>
            <a:ext cx="1828800" cy="1828800"/>
          </a:xfrm>
          <a:custGeom>
            <a:avLst/>
            <a:gdLst>
              <a:gd name="G0" fmla="+- 0 0 0"/>
              <a:gd name="G1" fmla="*/ 10914 1 2"/>
              <a:gd name="G2" fmla="+- 10914 0 0"/>
              <a:gd name="G3" fmla="+- G1 10800 0"/>
              <a:gd name="T0" fmla="*/ 5457 w 21600"/>
              <a:gd name="T1" fmla="*/ 5457 h 21600"/>
              <a:gd name="T2" fmla="*/ 0 w 21600"/>
              <a:gd name="T3" fmla="*/ 16257 h 21600"/>
              <a:gd name="T4" fmla="*/ 10800 w 21600"/>
              <a:gd name="T5" fmla="*/ 10800 h 21600"/>
              <a:gd name="T6" fmla="*/ 16257 w 21600"/>
              <a:gd name="T7" fmla="*/ 0 h 21600"/>
              <a:gd name="T8" fmla="*/ 11796480 60000 65536"/>
              <a:gd name="T9" fmla="*/ 11796480 60000 65536"/>
              <a:gd name="T10" fmla="*/ 0 60000 65536"/>
              <a:gd name="T11" fmla="*/ 17694720 60000 65536"/>
              <a:gd name="T12" fmla="*/ 0 w 21600"/>
              <a:gd name="T13" fmla="*/ 0 h 21600"/>
              <a:gd name="T14" fmla="*/ G3 w 21600"/>
              <a:gd name="T15" fmla="*/ G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14" y="0"/>
                </a:moveTo>
                <a:lnTo>
                  <a:pt x="0" y="10914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26628" name="PubTriangle"/>
          <p:cNvSpPr>
            <a:spLocks noEditPoints="1" noChangeArrowheads="1"/>
          </p:cNvSpPr>
          <p:nvPr/>
        </p:nvSpPr>
        <p:spPr bwMode="auto">
          <a:xfrm>
            <a:off x="5334000" y="3200400"/>
            <a:ext cx="1066800" cy="1066800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3200400" y="2895600"/>
            <a:ext cx="2095500" cy="2409825"/>
            <a:chOff x="1824" y="633"/>
            <a:chExt cx="2834" cy="2849"/>
          </a:xfrm>
        </p:grpSpPr>
        <p:sp>
          <p:nvSpPr>
            <p:cNvPr id="26630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1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2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3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838200" y="3048000"/>
            <a:ext cx="1181100" cy="2171700"/>
            <a:chOff x="1248" y="240"/>
            <a:chExt cx="4176" cy="3600"/>
          </a:xfrm>
        </p:grpSpPr>
        <p:sp>
          <p:nvSpPr>
            <p:cNvPr id="26635" name="Pyr1"/>
            <p:cNvSpPr>
              <a:spLocks noEditPoints="1" noChangeArrowheads="1"/>
            </p:cNvSpPr>
            <p:nvPr/>
          </p:nvSpPr>
          <p:spPr bwMode="auto">
            <a:xfrm>
              <a:off x="2873" y="240"/>
              <a:ext cx="936" cy="79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  <a:gd name="T6" fmla="*/ 5400 w 21600"/>
                <a:gd name="T7" fmla="*/ 11800 h 21600"/>
                <a:gd name="T8" fmla="*/ 16200 w 21600"/>
                <a:gd name="T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6" name="Pyr2"/>
            <p:cNvSpPr>
              <a:spLocks noEditPoints="1" noChangeArrowheads="1"/>
            </p:cNvSpPr>
            <p:nvPr/>
          </p:nvSpPr>
          <p:spPr bwMode="auto">
            <a:xfrm>
              <a:off x="2331" y="1038"/>
              <a:ext cx="2015" cy="936"/>
            </a:xfrm>
            <a:custGeom>
              <a:avLst/>
              <a:gdLst>
                <a:gd name="T0" fmla="*/ 5787 w 21600"/>
                <a:gd name="T1" fmla="*/ 0 h 21600"/>
                <a:gd name="T2" fmla="*/ 15812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5787 w 21600"/>
                <a:gd name="T9" fmla="*/ 500 h 21600"/>
                <a:gd name="T10" fmla="*/ 158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7" name="Pyr3"/>
            <p:cNvSpPr>
              <a:spLocks noEditPoints="1" noChangeArrowheads="1"/>
            </p:cNvSpPr>
            <p:nvPr/>
          </p:nvSpPr>
          <p:spPr bwMode="auto">
            <a:xfrm>
              <a:off x="1795" y="1974"/>
              <a:ext cx="3087" cy="935"/>
            </a:xfrm>
            <a:custGeom>
              <a:avLst/>
              <a:gdLst>
                <a:gd name="T0" fmla="*/ 3768 w 21600"/>
                <a:gd name="T1" fmla="*/ 0 h 21600"/>
                <a:gd name="T2" fmla="*/ 17831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5287 w 21600"/>
                <a:gd name="T9" fmla="*/ 500 h 21600"/>
                <a:gd name="T10" fmla="*/ 163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8" name="Pyr4"/>
            <p:cNvSpPr>
              <a:spLocks noEditPoints="1" noChangeArrowheads="1"/>
            </p:cNvSpPr>
            <p:nvPr/>
          </p:nvSpPr>
          <p:spPr bwMode="auto">
            <a:xfrm>
              <a:off x="1248" y="2904"/>
              <a:ext cx="4176" cy="936"/>
            </a:xfrm>
            <a:custGeom>
              <a:avLst/>
              <a:gdLst>
                <a:gd name="T0" fmla="*/ 2793 w 21600"/>
                <a:gd name="T1" fmla="*/ 0 h 21600"/>
                <a:gd name="T2" fmla="*/ 18806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3287 w 21600"/>
                <a:gd name="T9" fmla="*/ 500 h 21600"/>
                <a:gd name="T10" fmla="*/ 173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6639" name="Ribbon1Sharp"/>
          <p:cNvSpPr>
            <a:spLocks noEditPoints="1" noChangeArrowheads="1"/>
          </p:cNvSpPr>
          <p:nvPr/>
        </p:nvSpPr>
        <p:spPr bwMode="auto">
          <a:xfrm>
            <a:off x="4953000" y="2438400"/>
            <a:ext cx="1295400" cy="609600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400 0 0"/>
              <a:gd name="G6" fmla="+- 10800 0 2400"/>
              <a:gd name="G7" fmla="*/ 2400 2 1"/>
              <a:gd name="G8" fmla="+- 21600 0 G7"/>
              <a:gd name="G9" fmla="+- 10800 2400 0"/>
              <a:gd name="G10" fmla="+- 21600 0 2400"/>
              <a:gd name="T0" fmla="*/ 10800 w 21600"/>
              <a:gd name="T1" fmla="*/ 2400 h 21600"/>
              <a:gd name="T2" fmla="*/ 2700 w 21600"/>
              <a:gd name="T3" fmla="*/ 8400 h 21600"/>
              <a:gd name="T4" fmla="*/ 10800 w 21600"/>
              <a:gd name="T5" fmla="*/ 19200 h 21600"/>
              <a:gd name="T6" fmla="*/ 18900 w 21600"/>
              <a:gd name="T7" fmla="*/ 13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2 w 21600"/>
              <a:gd name="T13" fmla="*/ G5 h 21600"/>
              <a:gd name="T14" fmla="*/ G3 w 21600"/>
              <a:gd name="T15" fmla="*/ G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2700" y="8400"/>
                </a:lnTo>
                <a:lnTo>
                  <a:pt x="0" y="16800"/>
                </a:lnTo>
                <a:lnTo>
                  <a:pt x="5400" y="16800"/>
                </a:lnTo>
                <a:lnTo>
                  <a:pt x="5400" y="19200"/>
                </a:lnTo>
                <a:lnTo>
                  <a:pt x="13500" y="19200"/>
                </a:lnTo>
                <a:lnTo>
                  <a:pt x="13500" y="21600"/>
                </a:lnTo>
                <a:lnTo>
                  <a:pt x="21600" y="21600"/>
                </a:lnTo>
                <a:lnTo>
                  <a:pt x="18900" y="13200"/>
                </a:lnTo>
                <a:lnTo>
                  <a:pt x="21600" y="4800"/>
                </a:lnTo>
                <a:lnTo>
                  <a:pt x="16200" y="4800"/>
                </a:lnTo>
                <a:lnTo>
                  <a:pt x="16200" y="2400"/>
                </a:lnTo>
                <a:lnTo>
                  <a:pt x="8100" y="2400"/>
                </a:lnTo>
                <a:lnTo>
                  <a:pt x="8100" y="0"/>
                </a:lnTo>
                <a:close/>
              </a:path>
              <a:path w="21600" h="21600" fill="none" extrusionOk="0">
                <a:moveTo>
                  <a:pt x="8100" y="2400"/>
                </a:moveTo>
                <a:lnTo>
                  <a:pt x="5400" y="2400"/>
                </a:lnTo>
                <a:lnTo>
                  <a:pt x="5400" y="16800"/>
                </a:lnTo>
              </a:path>
              <a:path w="21600" h="21600" fill="none" extrusionOk="0">
                <a:moveTo>
                  <a:pt x="8100" y="0"/>
                </a:moveTo>
                <a:lnTo>
                  <a:pt x="5400" y="2400"/>
                </a:lnTo>
              </a:path>
              <a:path w="21600" h="21600" fill="none" extrusionOk="0">
                <a:moveTo>
                  <a:pt x="16200" y="4800"/>
                </a:moveTo>
                <a:lnTo>
                  <a:pt x="13500" y="4800"/>
                </a:lnTo>
                <a:lnTo>
                  <a:pt x="13500" y="19200"/>
                </a:lnTo>
              </a:path>
              <a:path w="21600" h="21600" fill="none" extrusionOk="0">
                <a:moveTo>
                  <a:pt x="16200" y="2400"/>
                </a:moveTo>
                <a:lnTo>
                  <a:pt x="13500" y="4800"/>
                </a:ln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6640" name="Ribbon2Sharp"/>
          <p:cNvSpPr>
            <a:spLocks noEditPoints="1" noChangeArrowheads="1"/>
          </p:cNvSpPr>
          <p:nvPr/>
        </p:nvSpPr>
        <p:spPr bwMode="auto">
          <a:xfrm>
            <a:off x="1905000" y="2590800"/>
            <a:ext cx="990600" cy="914400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400 0 0"/>
              <a:gd name="G6" fmla="+- 10800 0 2400"/>
              <a:gd name="G7" fmla="*/ 2400 2 1"/>
              <a:gd name="G8" fmla="+- 21600 0 G7"/>
              <a:gd name="G9" fmla="+- 10800 2400 0"/>
              <a:gd name="G10" fmla="+- 21600 0 2400"/>
              <a:gd name="T0" fmla="*/ 10800 w 21600"/>
              <a:gd name="T1" fmla="*/ 2400 h 21600"/>
              <a:gd name="T2" fmla="*/ 2700 w 21600"/>
              <a:gd name="T3" fmla="*/ 8400 h 21600"/>
              <a:gd name="T4" fmla="*/ 10800 w 21600"/>
              <a:gd name="T5" fmla="*/ 19200 h 21600"/>
              <a:gd name="T6" fmla="*/ 18900 w 21600"/>
              <a:gd name="T7" fmla="*/ 13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G5 h 21600"/>
              <a:gd name="T14" fmla="*/ G4 w 21600"/>
              <a:gd name="T15" fmla="*/ G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2700" y="8400"/>
                </a:lnTo>
                <a:lnTo>
                  <a:pt x="0" y="16800"/>
                </a:lnTo>
                <a:lnTo>
                  <a:pt x="5400" y="16800"/>
                </a:lnTo>
                <a:lnTo>
                  <a:pt x="5400" y="19200"/>
                </a:lnTo>
                <a:lnTo>
                  <a:pt x="13500" y="19200"/>
                </a:lnTo>
                <a:lnTo>
                  <a:pt x="13500" y="21600"/>
                </a:lnTo>
                <a:lnTo>
                  <a:pt x="21600" y="21600"/>
                </a:lnTo>
                <a:lnTo>
                  <a:pt x="18900" y="13200"/>
                </a:lnTo>
                <a:lnTo>
                  <a:pt x="21600" y="4800"/>
                </a:lnTo>
                <a:lnTo>
                  <a:pt x="16200" y="4800"/>
                </a:lnTo>
                <a:lnTo>
                  <a:pt x="16200" y="2400"/>
                </a:lnTo>
                <a:lnTo>
                  <a:pt x="8100" y="2400"/>
                </a:lnTo>
                <a:lnTo>
                  <a:pt x="8100" y="0"/>
                </a:lnTo>
                <a:close/>
              </a:path>
              <a:path w="21600" h="21600" fill="none" extrusionOk="0">
                <a:moveTo>
                  <a:pt x="8100" y="2400"/>
                </a:moveTo>
                <a:lnTo>
                  <a:pt x="5400" y="2400"/>
                </a:lnTo>
                <a:lnTo>
                  <a:pt x="5400" y="16800"/>
                </a:lnTo>
              </a:path>
              <a:path w="21600" h="21600" fill="none" extrusionOk="0">
                <a:moveTo>
                  <a:pt x="8100" y="0"/>
                </a:moveTo>
                <a:lnTo>
                  <a:pt x="5400" y="2400"/>
                </a:lnTo>
              </a:path>
              <a:path w="21600" h="21600" fill="none" extrusionOk="0">
                <a:moveTo>
                  <a:pt x="13500" y="19200"/>
                </a:moveTo>
                <a:lnTo>
                  <a:pt x="16200" y="19200"/>
                </a:lnTo>
                <a:lnTo>
                  <a:pt x="16200" y="4800"/>
                </a:lnTo>
              </a:path>
              <a:path w="21600" h="21600" fill="none" extrusionOk="0">
                <a:moveTo>
                  <a:pt x="13500" y="21600"/>
                </a:moveTo>
                <a:lnTo>
                  <a:pt x="16200" y="19200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6641" name="scanner1"/>
          <p:cNvSpPr>
            <a:spLocks noEditPoints="1" noChangeArrowheads="1"/>
          </p:cNvSpPr>
          <p:nvPr/>
        </p:nvSpPr>
        <p:spPr bwMode="auto">
          <a:xfrm>
            <a:off x="5562600" y="4267200"/>
            <a:ext cx="1809750" cy="904875"/>
          </a:xfrm>
          <a:custGeom>
            <a:avLst/>
            <a:gdLst>
              <a:gd name="T0" fmla="*/ 21600 w 21600"/>
              <a:gd name="T1" fmla="*/ 7200 h 21600"/>
              <a:gd name="T2" fmla="*/ 21600 w 21600"/>
              <a:gd name="T3" fmla="*/ 12695 h 21600"/>
              <a:gd name="T4" fmla="*/ 13925 w 21600"/>
              <a:gd name="T5" fmla="*/ 21600 h 21600"/>
              <a:gd name="T6" fmla="*/ 0 w 21600"/>
              <a:gd name="T7" fmla="*/ 11558 h 21600"/>
              <a:gd name="T8" fmla="*/ 0 w 21600"/>
              <a:gd name="T9" fmla="*/ 6063 h 21600"/>
              <a:gd name="T10" fmla="*/ 7456 w 21600"/>
              <a:gd name="T11" fmla="*/ 0 h 21600"/>
              <a:gd name="T12" fmla="*/ 18749 w 21600"/>
              <a:gd name="T13" fmla="*/ 947 h 21600"/>
              <a:gd name="T14" fmla="*/ 1425 w 21600"/>
              <a:gd name="T15" fmla="*/ 23068 h 21600"/>
              <a:gd name="T16" fmla="*/ 20312 w 21600"/>
              <a:gd name="T17" fmla="*/ 3093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5350" y="4547"/>
                </a:moveTo>
                <a:lnTo>
                  <a:pt x="21600" y="7200"/>
                </a:lnTo>
                <a:lnTo>
                  <a:pt x="21600" y="10800"/>
                </a:lnTo>
                <a:lnTo>
                  <a:pt x="21600" y="12695"/>
                </a:lnTo>
                <a:lnTo>
                  <a:pt x="13925" y="21600"/>
                </a:lnTo>
                <a:lnTo>
                  <a:pt x="10964" y="19326"/>
                </a:lnTo>
                <a:lnTo>
                  <a:pt x="0" y="11558"/>
                </a:lnTo>
                <a:lnTo>
                  <a:pt x="0" y="10800"/>
                </a:lnTo>
                <a:lnTo>
                  <a:pt x="0" y="6063"/>
                </a:lnTo>
                <a:lnTo>
                  <a:pt x="7456" y="0"/>
                </a:lnTo>
                <a:lnTo>
                  <a:pt x="8552" y="568"/>
                </a:lnTo>
                <a:lnTo>
                  <a:pt x="10964" y="568"/>
                </a:lnTo>
                <a:lnTo>
                  <a:pt x="18749" y="947"/>
                </a:lnTo>
                <a:lnTo>
                  <a:pt x="15350" y="4547"/>
                </a:lnTo>
                <a:close/>
              </a:path>
              <a:path w="21600" h="21600" extrusionOk="0">
                <a:moveTo>
                  <a:pt x="15350" y="4547"/>
                </a:moveTo>
                <a:lnTo>
                  <a:pt x="21600" y="7200"/>
                </a:lnTo>
                <a:lnTo>
                  <a:pt x="13925" y="15347"/>
                </a:lnTo>
                <a:lnTo>
                  <a:pt x="0" y="6063"/>
                </a:lnTo>
                <a:moveTo>
                  <a:pt x="8552" y="568"/>
                </a:moveTo>
                <a:lnTo>
                  <a:pt x="2083" y="6063"/>
                </a:lnTo>
                <a:lnTo>
                  <a:pt x="11951" y="7579"/>
                </a:lnTo>
                <a:lnTo>
                  <a:pt x="15350" y="4547"/>
                </a:lnTo>
                <a:moveTo>
                  <a:pt x="14254" y="5684"/>
                </a:moveTo>
                <a:lnTo>
                  <a:pt x="19078" y="7768"/>
                </a:lnTo>
                <a:lnTo>
                  <a:pt x="13815" y="13074"/>
                </a:lnTo>
                <a:lnTo>
                  <a:pt x="2083" y="6063"/>
                </a:lnTo>
                <a:moveTo>
                  <a:pt x="13925" y="21600"/>
                </a:moveTo>
                <a:lnTo>
                  <a:pt x="13925" y="20463"/>
                </a:lnTo>
                <a:lnTo>
                  <a:pt x="13925" y="16674"/>
                </a:lnTo>
                <a:lnTo>
                  <a:pt x="13925" y="15347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2" name="scanner2"/>
          <p:cNvSpPr>
            <a:spLocks noEditPoints="1" noChangeArrowheads="1"/>
          </p:cNvSpPr>
          <p:nvPr/>
        </p:nvSpPr>
        <p:spPr bwMode="auto">
          <a:xfrm>
            <a:off x="4419600" y="1371600"/>
            <a:ext cx="1809750" cy="904875"/>
          </a:xfrm>
          <a:custGeom>
            <a:avLst/>
            <a:gdLst>
              <a:gd name="T0" fmla="*/ 20454 w 21600"/>
              <a:gd name="T1" fmla="*/ 0 h 21600"/>
              <a:gd name="T2" fmla="*/ 10800 w 21600"/>
              <a:gd name="T3" fmla="*/ 21600 h 21600"/>
              <a:gd name="T4" fmla="*/ 0 w 21600"/>
              <a:gd name="T5" fmla="*/ 14936 h 21600"/>
              <a:gd name="T6" fmla="*/ 21600 w 21600"/>
              <a:gd name="T7" fmla="*/ 14936 h 21600"/>
              <a:gd name="T8" fmla="*/ 21600 w 21600"/>
              <a:gd name="T9" fmla="*/ 21600 h 21600"/>
              <a:gd name="T10" fmla="*/ 21600 w 21600"/>
              <a:gd name="T11" fmla="*/ 11183 h 21600"/>
              <a:gd name="T12" fmla="*/ 2353 w 21600"/>
              <a:gd name="T13" fmla="*/ 21600 h 21600"/>
              <a:gd name="T14" fmla="*/ 701 w 21600"/>
              <a:gd name="T15" fmla="*/ 22432 h 21600"/>
              <a:gd name="T16" fmla="*/ 20997 w 21600"/>
              <a:gd name="T17" fmla="*/ 298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21600" y="11183"/>
                </a:moveTo>
                <a:lnTo>
                  <a:pt x="21600" y="14017"/>
                </a:lnTo>
                <a:lnTo>
                  <a:pt x="21600" y="21600"/>
                </a:lnTo>
                <a:lnTo>
                  <a:pt x="10800" y="21600"/>
                </a:lnTo>
                <a:lnTo>
                  <a:pt x="2353" y="21600"/>
                </a:lnTo>
                <a:lnTo>
                  <a:pt x="2353" y="18996"/>
                </a:lnTo>
                <a:lnTo>
                  <a:pt x="1991" y="18919"/>
                </a:lnTo>
                <a:lnTo>
                  <a:pt x="1689" y="18766"/>
                </a:lnTo>
                <a:lnTo>
                  <a:pt x="1388" y="18536"/>
                </a:lnTo>
                <a:lnTo>
                  <a:pt x="1086" y="18230"/>
                </a:lnTo>
                <a:lnTo>
                  <a:pt x="905" y="18000"/>
                </a:lnTo>
                <a:lnTo>
                  <a:pt x="664" y="17617"/>
                </a:lnTo>
                <a:lnTo>
                  <a:pt x="483" y="17387"/>
                </a:lnTo>
                <a:lnTo>
                  <a:pt x="362" y="17004"/>
                </a:lnTo>
                <a:lnTo>
                  <a:pt x="302" y="16621"/>
                </a:lnTo>
                <a:lnTo>
                  <a:pt x="181" y="16315"/>
                </a:lnTo>
                <a:lnTo>
                  <a:pt x="121" y="15932"/>
                </a:lnTo>
                <a:lnTo>
                  <a:pt x="60" y="15626"/>
                </a:lnTo>
                <a:lnTo>
                  <a:pt x="0" y="15243"/>
                </a:lnTo>
                <a:lnTo>
                  <a:pt x="0" y="14936"/>
                </a:lnTo>
                <a:lnTo>
                  <a:pt x="0" y="14630"/>
                </a:lnTo>
                <a:lnTo>
                  <a:pt x="60" y="14323"/>
                </a:lnTo>
                <a:lnTo>
                  <a:pt x="121" y="13787"/>
                </a:lnTo>
                <a:lnTo>
                  <a:pt x="302" y="13251"/>
                </a:lnTo>
                <a:lnTo>
                  <a:pt x="483" y="12715"/>
                </a:lnTo>
                <a:lnTo>
                  <a:pt x="724" y="12255"/>
                </a:lnTo>
                <a:lnTo>
                  <a:pt x="1026" y="11719"/>
                </a:lnTo>
                <a:lnTo>
                  <a:pt x="1327" y="11336"/>
                </a:lnTo>
                <a:lnTo>
                  <a:pt x="1508" y="11183"/>
                </a:lnTo>
                <a:lnTo>
                  <a:pt x="1750" y="11030"/>
                </a:lnTo>
                <a:lnTo>
                  <a:pt x="1931" y="10877"/>
                </a:lnTo>
                <a:lnTo>
                  <a:pt x="2172" y="10800"/>
                </a:lnTo>
                <a:lnTo>
                  <a:pt x="4646" y="10800"/>
                </a:lnTo>
                <a:lnTo>
                  <a:pt x="10800" y="6587"/>
                </a:lnTo>
                <a:lnTo>
                  <a:pt x="20454" y="0"/>
                </a:lnTo>
                <a:lnTo>
                  <a:pt x="20755" y="1226"/>
                </a:lnTo>
                <a:lnTo>
                  <a:pt x="6034" y="11183"/>
                </a:lnTo>
                <a:lnTo>
                  <a:pt x="21600" y="11183"/>
                </a:lnTo>
                <a:close/>
              </a:path>
              <a:path w="21600" h="21600" extrusionOk="0">
                <a:moveTo>
                  <a:pt x="2353" y="18996"/>
                </a:moveTo>
                <a:lnTo>
                  <a:pt x="5551" y="18996"/>
                </a:lnTo>
                <a:lnTo>
                  <a:pt x="17618" y="18996"/>
                </a:lnTo>
                <a:lnTo>
                  <a:pt x="21600" y="18996"/>
                </a:lnTo>
                <a:lnTo>
                  <a:pt x="2353" y="18996"/>
                </a:lnTo>
                <a:moveTo>
                  <a:pt x="3017" y="18996"/>
                </a:moveTo>
                <a:lnTo>
                  <a:pt x="3017" y="19455"/>
                </a:lnTo>
                <a:lnTo>
                  <a:pt x="3017" y="21064"/>
                </a:lnTo>
                <a:lnTo>
                  <a:pt x="3017" y="21600"/>
                </a:lnTo>
                <a:lnTo>
                  <a:pt x="3017" y="18996"/>
                </a:lnTo>
                <a:moveTo>
                  <a:pt x="3861" y="18996"/>
                </a:moveTo>
                <a:lnTo>
                  <a:pt x="3861" y="19455"/>
                </a:lnTo>
                <a:lnTo>
                  <a:pt x="3861" y="21064"/>
                </a:lnTo>
                <a:lnTo>
                  <a:pt x="3861" y="21600"/>
                </a:lnTo>
                <a:lnTo>
                  <a:pt x="3861" y="18996"/>
                </a:lnTo>
                <a:moveTo>
                  <a:pt x="4646" y="18996"/>
                </a:moveTo>
                <a:lnTo>
                  <a:pt x="4646" y="19455"/>
                </a:lnTo>
                <a:lnTo>
                  <a:pt x="4646" y="21064"/>
                </a:lnTo>
                <a:lnTo>
                  <a:pt x="4646" y="21600"/>
                </a:lnTo>
                <a:lnTo>
                  <a:pt x="4646" y="18996"/>
                </a:lnTo>
                <a:moveTo>
                  <a:pt x="5430" y="18996"/>
                </a:moveTo>
                <a:lnTo>
                  <a:pt x="5430" y="19455"/>
                </a:lnTo>
                <a:lnTo>
                  <a:pt x="5430" y="21064"/>
                </a:lnTo>
                <a:lnTo>
                  <a:pt x="5430" y="21600"/>
                </a:lnTo>
                <a:lnTo>
                  <a:pt x="5430" y="18996"/>
                </a:lnTo>
                <a:moveTo>
                  <a:pt x="6275" y="18996"/>
                </a:moveTo>
                <a:lnTo>
                  <a:pt x="6275" y="19455"/>
                </a:lnTo>
                <a:lnTo>
                  <a:pt x="6275" y="21064"/>
                </a:lnTo>
                <a:lnTo>
                  <a:pt x="6275" y="21600"/>
                </a:lnTo>
                <a:lnTo>
                  <a:pt x="6275" y="18996"/>
                </a:lnTo>
                <a:moveTo>
                  <a:pt x="7059" y="19455"/>
                </a:moveTo>
                <a:lnTo>
                  <a:pt x="7059" y="21064"/>
                </a:lnTo>
                <a:lnTo>
                  <a:pt x="7059" y="21600"/>
                </a:lnTo>
                <a:lnTo>
                  <a:pt x="7059" y="18996"/>
                </a:lnTo>
                <a:lnTo>
                  <a:pt x="7844" y="18996"/>
                </a:lnTo>
                <a:moveTo>
                  <a:pt x="7844" y="19455"/>
                </a:moveTo>
                <a:lnTo>
                  <a:pt x="7844" y="21064"/>
                </a:lnTo>
                <a:lnTo>
                  <a:pt x="7844" y="21600"/>
                </a:lnTo>
                <a:lnTo>
                  <a:pt x="7844" y="18996"/>
                </a:lnTo>
                <a:lnTo>
                  <a:pt x="8688" y="18996"/>
                </a:lnTo>
                <a:moveTo>
                  <a:pt x="8688" y="19455"/>
                </a:moveTo>
                <a:lnTo>
                  <a:pt x="8688" y="21064"/>
                </a:lnTo>
                <a:lnTo>
                  <a:pt x="8688" y="21600"/>
                </a:lnTo>
                <a:lnTo>
                  <a:pt x="8688" y="18996"/>
                </a:lnTo>
                <a:lnTo>
                  <a:pt x="9473" y="18996"/>
                </a:lnTo>
                <a:moveTo>
                  <a:pt x="9473" y="19455"/>
                </a:moveTo>
                <a:lnTo>
                  <a:pt x="9473" y="21064"/>
                </a:lnTo>
                <a:lnTo>
                  <a:pt x="9473" y="21600"/>
                </a:lnTo>
                <a:lnTo>
                  <a:pt x="9473" y="18996"/>
                </a:lnTo>
                <a:lnTo>
                  <a:pt x="10317" y="18996"/>
                </a:lnTo>
                <a:moveTo>
                  <a:pt x="10317" y="19455"/>
                </a:moveTo>
                <a:lnTo>
                  <a:pt x="10317" y="21064"/>
                </a:lnTo>
                <a:lnTo>
                  <a:pt x="10317" y="21600"/>
                </a:lnTo>
                <a:lnTo>
                  <a:pt x="10317" y="18996"/>
                </a:lnTo>
                <a:lnTo>
                  <a:pt x="11102" y="18996"/>
                </a:lnTo>
                <a:moveTo>
                  <a:pt x="11102" y="19455"/>
                </a:moveTo>
                <a:lnTo>
                  <a:pt x="11102" y="21064"/>
                </a:lnTo>
                <a:lnTo>
                  <a:pt x="11102" y="21600"/>
                </a:lnTo>
                <a:lnTo>
                  <a:pt x="11102" y="18996"/>
                </a:lnTo>
                <a:lnTo>
                  <a:pt x="11946" y="18996"/>
                </a:lnTo>
                <a:moveTo>
                  <a:pt x="11946" y="21064"/>
                </a:moveTo>
                <a:lnTo>
                  <a:pt x="11946" y="21600"/>
                </a:lnTo>
                <a:lnTo>
                  <a:pt x="11946" y="18996"/>
                </a:lnTo>
                <a:lnTo>
                  <a:pt x="12731" y="18996"/>
                </a:lnTo>
                <a:lnTo>
                  <a:pt x="12731" y="19455"/>
                </a:lnTo>
                <a:moveTo>
                  <a:pt x="12731" y="21064"/>
                </a:moveTo>
                <a:lnTo>
                  <a:pt x="12731" y="21600"/>
                </a:lnTo>
                <a:lnTo>
                  <a:pt x="12731" y="18996"/>
                </a:lnTo>
                <a:lnTo>
                  <a:pt x="13515" y="18996"/>
                </a:lnTo>
                <a:lnTo>
                  <a:pt x="13515" y="19455"/>
                </a:lnTo>
                <a:moveTo>
                  <a:pt x="13515" y="21064"/>
                </a:moveTo>
                <a:lnTo>
                  <a:pt x="13515" y="21600"/>
                </a:lnTo>
                <a:lnTo>
                  <a:pt x="13515" y="18996"/>
                </a:lnTo>
                <a:lnTo>
                  <a:pt x="14360" y="18996"/>
                </a:lnTo>
                <a:lnTo>
                  <a:pt x="14360" y="19455"/>
                </a:lnTo>
                <a:moveTo>
                  <a:pt x="14360" y="21064"/>
                </a:moveTo>
                <a:lnTo>
                  <a:pt x="14360" y="21600"/>
                </a:lnTo>
                <a:lnTo>
                  <a:pt x="14360" y="18996"/>
                </a:lnTo>
                <a:lnTo>
                  <a:pt x="15144" y="18996"/>
                </a:lnTo>
                <a:lnTo>
                  <a:pt x="15144" y="19455"/>
                </a:lnTo>
                <a:moveTo>
                  <a:pt x="15144" y="21064"/>
                </a:moveTo>
                <a:lnTo>
                  <a:pt x="15144" y="21600"/>
                </a:lnTo>
                <a:lnTo>
                  <a:pt x="15144" y="18996"/>
                </a:lnTo>
                <a:lnTo>
                  <a:pt x="15989" y="18996"/>
                </a:lnTo>
                <a:lnTo>
                  <a:pt x="15989" y="19455"/>
                </a:lnTo>
                <a:moveTo>
                  <a:pt x="15989" y="21064"/>
                </a:moveTo>
                <a:lnTo>
                  <a:pt x="15989" y="21600"/>
                </a:lnTo>
                <a:lnTo>
                  <a:pt x="15989" y="18996"/>
                </a:lnTo>
                <a:lnTo>
                  <a:pt x="16773" y="18996"/>
                </a:lnTo>
                <a:lnTo>
                  <a:pt x="16773" y="19455"/>
                </a:lnTo>
                <a:moveTo>
                  <a:pt x="16773" y="21600"/>
                </a:moveTo>
                <a:lnTo>
                  <a:pt x="16773" y="18996"/>
                </a:lnTo>
                <a:lnTo>
                  <a:pt x="17558" y="18996"/>
                </a:lnTo>
                <a:lnTo>
                  <a:pt x="17558" y="19455"/>
                </a:lnTo>
                <a:lnTo>
                  <a:pt x="17558" y="21064"/>
                </a:lnTo>
                <a:moveTo>
                  <a:pt x="17558" y="21600"/>
                </a:moveTo>
                <a:lnTo>
                  <a:pt x="17558" y="18996"/>
                </a:lnTo>
                <a:lnTo>
                  <a:pt x="18402" y="18996"/>
                </a:lnTo>
                <a:lnTo>
                  <a:pt x="18402" y="19455"/>
                </a:lnTo>
                <a:lnTo>
                  <a:pt x="18402" y="21064"/>
                </a:lnTo>
                <a:moveTo>
                  <a:pt x="18402" y="21600"/>
                </a:moveTo>
                <a:lnTo>
                  <a:pt x="18402" y="18996"/>
                </a:lnTo>
                <a:lnTo>
                  <a:pt x="19187" y="18996"/>
                </a:lnTo>
                <a:lnTo>
                  <a:pt x="19187" y="19455"/>
                </a:lnTo>
                <a:lnTo>
                  <a:pt x="19187" y="21064"/>
                </a:lnTo>
                <a:moveTo>
                  <a:pt x="19187" y="21600"/>
                </a:moveTo>
                <a:lnTo>
                  <a:pt x="19187" y="18996"/>
                </a:lnTo>
                <a:lnTo>
                  <a:pt x="20031" y="18996"/>
                </a:lnTo>
                <a:lnTo>
                  <a:pt x="20031" y="19455"/>
                </a:lnTo>
                <a:lnTo>
                  <a:pt x="20031" y="21064"/>
                </a:lnTo>
                <a:moveTo>
                  <a:pt x="20031" y="21600"/>
                </a:moveTo>
                <a:lnTo>
                  <a:pt x="20031" y="18996"/>
                </a:lnTo>
                <a:lnTo>
                  <a:pt x="20816" y="18996"/>
                </a:lnTo>
                <a:lnTo>
                  <a:pt x="20816" y="19455"/>
                </a:lnTo>
                <a:lnTo>
                  <a:pt x="20816" y="21064"/>
                </a:lnTo>
                <a:lnTo>
                  <a:pt x="20816" y="21600"/>
                </a:lnTo>
                <a:moveTo>
                  <a:pt x="19488" y="11872"/>
                </a:moveTo>
                <a:lnTo>
                  <a:pt x="20031" y="11872"/>
                </a:lnTo>
                <a:lnTo>
                  <a:pt x="20031" y="12332"/>
                </a:lnTo>
                <a:lnTo>
                  <a:pt x="19488" y="12332"/>
                </a:lnTo>
                <a:lnTo>
                  <a:pt x="19488" y="11872"/>
                </a:lnTo>
                <a:moveTo>
                  <a:pt x="20454" y="11872"/>
                </a:moveTo>
                <a:lnTo>
                  <a:pt x="21057" y="11872"/>
                </a:lnTo>
                <a:lnTo>
                  <a:pt x="21057" y="12332"/>
                </a:lnTo>
                <a:lnTo>
                  <a:pt x="20454" y="12332"/>
                </a:lnTo>
                <a:lnTo>
                  <a:pt x="20454" y="1187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3" name="server"/>
          <p:cNvSpPr>
            <a:spLocks noEditPoints="1" noChangeArrowheads="1"/>
          </p:cNvSpPr>
          <p:nvPr/>
        </p:nvSpPr>
        <p:spPr bwMode="auto">
          <a:xfrm>
            <a:off x="5257800" y="5410200"/>
            <a:ext cx="1066800" cy="1047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4" name="sink1"/>
          <p:cNvSpPr>
            <a:spLocks noEditPoints="1" noChangeArrowheads="1"/>
          </p:cNvSpPr>
          <p:nvPr/>
        </p:nvSpPr>
        <p:spPr bwMode="auto">
          <a:xfrm>
            <a:off x="6400800" y="2895600"/>
            <a:ext cx="1019175" cy="5048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968 w 21600"/>
              <a:gd name="T17" fmla="*/ 23215 h 21600"/>
              <a:gd name="T18" fmla="*/ 20654 w 21600"/>
              <a:gd name="T19" fmla="*/ 27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595" y="21600"/>
                </a:move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709" y="0"/>
                </a:lnTo>
                <a:lnTo>
                  <a:pt x="0" y="0"/>
                </a:lnTo>
                <a:lnTo>
                  <a:pt x="0" y="10545"/>
                </a:lnTo>
                <a:lnTo>
                  <a:pt x="0" y="21600"/>
                </a:lnTo>
                <a:lnTo>
                  <a:pt x="10595" y="21600"/>
                </a:lnTo>
                <a:close/>
              </a:path>
              <a:path w="21600" h="21600" extrusionOk="0">
                <a:moveTo>
                  <a:pt x="9478" y="6945"/>
                </a:moveTo>
                <a:lnTo>
                  <a:pt x="8157" y="7200"/>
                </a:lnTo>
                <a:lnTo>
                  <a:pt x="6835" y="7625"/>
                </a:lnTo>
                <a:lnTo>
                  <a:pt x="5787" y="8249"/>
                </a:lnTo>
                <a:lnTo>
                  <a:pt x="4762" y="9014"/>
                </a:lnTo>
                <a:lnTo>
                  <a:pt x="4375" y="9524"/>
                </a:lnTo>
                <a:lnTo>
                  <a:pt x="3987" y="10006"/>
                </a:lnTo>
                <a:lnTo>
                  <a:pt x="3646" y="10431"/>
                </a:lnTo>
                <a:lnTo>
                  <a:pt x="3349" y="10913"/>
                </a:lnTo>
                <a:lnTo>
                  <a:pt x="3144" y="11537"/>
                </a:lnTo>
                <a:lnTo>
                  <a:pt x="2962" y="12076"/>
                </a:lnTo>
                <a:lnTo>
                  <a:pt x="2848" y="12557"/>
                </a:lnTo>
                <a:lnTo>
                  <a:pt x="2848" y="13124"/>
                </a:lnTo>
                <a:lnTo>
                  <a:pt x="2962" y="13861"/>
                </a:lnTo>
                <a:lnTo>
                  <a:pt x="3053" y="14400"/>
                </a:lnTo>
                <a:lnTo>
                  <a:pt x="3258" y="14995"/>
                </a:lnTo>
                <a:lnTo>
                  <a:pt x="3532" y="15619"/>
                </a:lnTo>
                <a:lnTo>
                  <a:pt x="3828" y="16157"/>
                </a:lnTo>
                <a:lnTo>
                  <a:pt x="4170" y="16781"/>
                </a:lnTo>
                <a:lnTo>
                  <a:pt x="4671" y="17263"/>
                </a:lnTo>
                <a:lnTo>
                  <a:pt x="5104" y="17688"/>
                </a:lnTo>
                <a:lnTo>
                  <a:pt x="5696" y="18057"/>
                </a:lnTo>
                <a:lnTo>
                  <a:pt x="6334" y="18425"/>
                </a:lnTo>
                <a:lnTo>
                  <a:pt x="6927" y="18794"/>
                </a:lnTo>
                <a:lnTo>
                  <a:pt x="7656" y="18964"/>
                </a:lnTo>
                <a:lnTo>
                  <a:pt x="8339" y="19219"/>
                </a:lnTo>
                <a:lnTo>
                  <a:pt x="9091" y="19332"/>
                </a:lnTo>
                <a:lnTo>
                  <a:pt x="9866" y="19474"/>
                </a:lnTo>
                <a:lnTo>
                  <a:pt x="10709" y="19474"/>
                </a:lnTo>
                <a:lnTo>
                  <a:pt x="11438" y="19474"/>
                </a:lnTo>
                <a:lnTo>
                  <a:pt x="12213" y="19332"/>
                </a:lnTo>
                <a:lnTo>
                  <a:pt x="12965" y="19219"/>
                </a:lnTo>
                <a:lnTo>
                  <a:pt x="13739" y="18964"/>
                </a:lnTo>
                <a:lnTo>
                  <a:pt x="14377" y="18794"/>
                </a:lnTo>
                <a:lnTo>
                  <a:pt x="15061" y="18425"/>
                </a:lnTo>
                <a:lnTo>
                  <a:pt x="15608" y="18057"/>
                </a:lnTo>
                <a:lnTo>
                  <a:pt x="16200" y="17688"/>
                </a:lnTo>
                <a:lnTo>
                  <a:pt x="16724" y="17263"/>
                </a:lnTo>
                <a:lnTo>
                  <a:pt x="17134" y="16781"/>
                </a:lnTo>
                <a:lnTo>
                  <a:pt x="17613" y="16157"/>
                </a:lnTo>
                <a:lnTo>
                  <a:pt x="17863" y="15619"/>
                </a:lnTo>
                <a:lnTo>
                  <a:pt x="18159" y="14995"/>
                </a:lnTo>
                <a:lnTo>
                  <a:pt x="18342" y="14400"/>
                </a:lnTo>
                <a:lnTo>
                  <a:pt x="18456" y="13861"/>
                </a:lnTo>
                <a:lnTo>
                  <a:pt x="18547" y="13124"/>
                </a:lnTo>
                <a:lnTo>
                  <a:pt x="18456" y="12557"/>
                </a:lnTo>
                <a:lnTo>
                  <a:pt x="18342" y="12076"/>
                </a:lnTo>
                <a:lnTo>
                  <a:pt x="18251" y="11537"/>
                </a:lnTo>
                <a:lnTo>
                  <a:pt x="17954" y="10913"/>
                </a:lnTo>
                <a:lnTo>
                  <a:pt x="17704" y="10431"/>
                </a:lnTo>
                <a:lnTo>
                  <a:pt x="17430" y="10006"/>
                </a:lnTo>
                <a:lnTo>
                  <a:pt x="17020" y="9524"/>
                </a:lnTo>
                <a:lnTo>
                  <a:pt x="16633" y="9014"/>
                </a:lnTo>
                <a:lnTo>
                  <a:pt x="15699" y="8362"/>
                </a:lnTo>
                <a:lnTo>
                  <a:pt x="14582" y="7625"/>
                </a:lnTo>
                <a:lnTo>
                  <a:pt x="13352" y="7200"/>
                </a:lnTo>
                <a:lnTo>
                  <a:pt x="12030" y="6945"/>
                </a:lnTo>
                <a:moveTo>
                  <a:pt x="10800" y="12557"/>
                </a:moveTo>
                <a:lnTo>
                  <a:pt x="11096" y="12444"/>
                </a:lnTo>
                <a:lnTo>
                  <a:pt x="11301" y="12444"/>
                </a:lnTo>
                <a:lnTo>
                  <a:pt x="11438" y="12331"/>
                </a:lnTo>
                <a:lnTo>
                  <a:pt x="11643" y="12076"/>
                </a:lnTo>
                <a:lnTo>
                  <a:pt x="11825" y="11820"/>
                </a:lnTo>
                <a:lnTo>
                  <a:pt x="11939" y="11594"/>
                </a:lnTo>
                <a:lnTo>
                  <a:pt x="11939" y="11282"/>
                </a:lnTo>
                <a:lnTo>
                  <a:pt x="12030" y="11055"/>
                </a:lnTo>
                <a:lnTo>
                  <a:pt x="12030" y="3912"/>
                </a:lnTo>
                <a:lnTo>
                  <a:pt x="11939" y="3543"/>
                </a:lnTo>
                <a:lnTo>
                  <a:pt x="11939" y="3288"/>
                </a:lnTo>
                <a:lnTo>
                  <a:pt x="11825" y="3061"/>
                </a:lnTo>
                <a:lnTo>
                  <a:pt x="11643" y="2806"/>
                </a:lnTo>
                <a:lnTo>
                  <a:pt x="11438" y="2636"/>
                </a:lnTo>
                <a:lnTo>
                  <a:pt x="11301" y="2494"/>
                </a:lnTo>
                <a:lnTo>
                  <a:pt x="11096" y="2381"/>
                </a:lnTo>
                <a:lnTo>
                  <a:pt x="10800" y="2381"/>
                </a:lnTo>
                <a:lnTo>
                  <a:pt x="10595" y="2381"/>
                </a:lnTo>
                <a:lnTo>
                  <a:pt x="10299" y="2494"/>
                </a:lnTo>
                <a:lnTo>
                  <a:pt x="10162" y="2636"/>
                </a:lnTo>
                <a:lnTo>
                  <a:pt x="9957" y="2806"/>
                </a:lnTo>
                <a:lnTo>
                  <a:pt x="9775" y="3061"/>
                </a:lnTo>
                <a:lnTo>
                  <a:pt x="9661" y="3288"/>
                </a:lnTo>
                <a:lnTo>
                  <a:pt x="9661" y="3543"/>
                </a:lnTo>
                <a:lnTo>
                  <a:pt x="9570" y="3912"/>
                </a:lnTo>
                <a:lnTo>
                  <a:pt x="9570" y="11055"/>
                </a:lnTo>
                <a:lnTo>
                  <a:pt x="9661" y="11282"/>
                </a:lnTo>
                <a:lnTo>
                  <a:pt x="9661" y="11594"/>
                </a:lnTo>
                <a:lnTo>
                  <a:pt x="9775" y="11820"/>
                </a:lnTo>
                <a:lnTo>
                  <a:pt x="9957" y="12076"/>
                </a:lnTo>
                <a:lnTo>
                  <a:pt x="10162" y="12331"/>
                </a:lnTo>
                <a:lnTo>
                  <a:pt x="10299" y="12444"/>
                </a:lnTo>
                <a:lnTo>
                  <a:pt x="10595" y="12444"/>
                </a:lnTo>
                <a:lnTo>
                  <a:pt x="10800" y="12557"/>
                </a:lnTo>
                <a:moveTo>
                  <a:pt x="6289" y="6463"/>
                </a:moveTo>
                <a:lnTo>
                  <a:pt x="6539" y="6350"/>
                </a:lnTo>
                <a:lnTo>
                  <a:pt x="6722" y="6350"/>
                </a:lnTo>
                <a:lnTo>
                  <a:pt x="7018" y="6094"/>
                </a:lnTo>
                <a:lnTo>
                  <a:pt x="7223" y="5981"/>
                </a:lnTo>
                <a:lnTo>
                  <a:pt x="7405" y="5669"/>
                </a:lnTo>
                <a:lnTo>
                  <a:pt x="7519" y="5414"/>
                </a:lnTo>
                <a:lnTo>
                  <a:pt x="7610" y="5074"/>
                </a:lnTo>
                <a:lnTo>
                  <a:pt x="7610" y="4706"/>
                </a:lnTo>
                <a:lnTo>
                  <a:pt x="7610" y="4337"/>
                </a:lnTo>
                <a:lnTo>
                  <a:pt x="7519" y="4139"/>
                </a:lnTo>
                <a:lnTo>
                  <a:pt x="7405" y="3770"/>
                </a:lnTo>
                <a:lnTo>
                  <a:pt x="7223" y="3543"/>
                </a:lnTo>
                <a:lnTo>
                  <a:pt x="7018" y="3288"/>
                </a:lnTo>
                <a:lnTo>
                  <a:pt x="6722" y="3175"/>
                </a:lnTo>
                <a:lnTo>
                  <a:pt x="6539" y="3061"/>
                </a:lnTo>
                <a:lnTo>
                  <a:pt x="6289" y="3061"/>
                </a:lnTo>
                <a:lnTo>
                  <a:pt x="5992" y="3061"/>
                </a:lnTo>
                <a:lnTo>
                  <a:pt x="5696" y="3175"/>
                </a:lnTo>
                <a:lnTo>
                  <a:pt x="5514" y="3288"/>
                </a:lnTo>
                <a:lnTo>
                  <a:pt x="5309" y="3543"/>
                </a:lnTo>
                <a:lnTo>
                  <a:pt x="5104" y="3770"/>
                </a:lnTo>
                <a:lnTo>
                  <a:pt x="4967" y="4139"/>
                </a:lnTo>
                <a:lnTo>
                  <a:pt x="4967" y="4337"/>
                </a:lnTo>
                <a:lnTo>
                  <a:pt x="4876" y="4706"/>
                </a:lnTo>
                <a:lnTo>
                  <a:pt x="4967" y="5074"/>
                </a:lnTo>
                <a:lnTo>
                  <a:pt x="4967" y="5414"/>
                </a:lnTo>
                <a:lnTo>
                  <a:pt x="5104" y="5669"/>
                </a:lnTo>
                <a:lnTo>
                  <a:pt x="5309" y="5981"/>
                </a:lnTo>
                <a:lnTo>
                  <a:pt x="5514" y="6094"/>
                </a:lnTo>
                <a:lnTo>
                  <a:pt x="5696" y="6350"/>
                </a:lnTo>
                <a:lnTo>
                  <a:pt x="5992" y="6350"/>
                </a:lnTo>
                <a:lnTo>
                  <a:pt x="6289" y="6463"/>
                </a:lnTo>
                <a:moveTo>
                  <a:pt x="15311" y="6463"/>
                </a:moveTo>
                <a:lnTo>
                  <a:pt x="15061" y="6350"/>
                </a:lnTo>
                <a:lnTo>
                  <a:pt x="14878" y="6350"/>
                </a:lnTo>
                <a:lnTo>
                  <a:pt x="14582" y="6094"/>
                </a:lnTo>
                <a:lnTo>
                  <a:pt x="14377" y="5981"/>
                </a:lnTo>
                <a:lnTo>
                  <a:pt x="14195" y="5669"/>
                </a:lnTo>
                <a:lnTo>
                  <a:pt x="14081" y="5414"/>
                </a:lnTo>
                <a:lnTo>
                  <a:pt x="13990" y="5074"/>
                </a:lnTo>
                <a:lnTo>
                  <a:pt x="13990" y="4706"/>
                </a:lnTo>
                <a:lnTo>
                  <a:pt x="13990" y="4337"/>
                </a:lnTo>
                <a:lnTo>
                  <a:pt x="14081" y="4139"/>
                </a:lnTo>
                <a:lnTo>
                  <a:pt x="14195" y="3770"/>
                </a:lnTo>
                <a:lnTo>
                  <a:pt x="14377" y="3543"/>
                </a:lnTo>
                <a:lnTo>
                  <a:pt x="14582" y="3288"/>
                </a:lnTo>
                <a:lnTo>
                  <a:pt x="14878" y="3175"/>
                </a:lnTo>
                <a:lnTo>
                  <a:pt x="15061" y="3061"/>
                </a:lnTo>
                <a:lnTo>
                  <a:pt x="15311" y="3061"/>
                </a:lnTo>
                <a:lnTo>
                  <a:pt x="15608" y="3061"/>
                </a:lnTo>
                <a:lnTo>
                  <a:pt x="15904" y="3175"/>
                </a:lnTo>
                <a:lnTo>
                  <a:pt x="16086" y="3288"/>
                </a:lnTo>
                <a:lnTo>
                  <a:pt x="16382" y="3543"/>
                </a:lnTo>
                <a:lnTo>
                  <a:pt x="16496" y="3770"/>
                </a:lnTo>
                <a:lnTo>
                  <a:pt x="16633" y="4139"/>
                </a:lnTo>
                <a:lnTo>
                  <a:pt x="16633" y="4337"/>
                </a:lnTo>
                <a:lnTo>
                  <a:pt x="16724" y="4706"/>
                </a:lnTo>
                <a:lnTo>
                  <a:pt x="16633" y="5074"/>
                </a:lnTo>
                <a:lnTo>
                  <a:pt x="16633" y="5414"/>
                </a:lnTo>
                <a:lnTo>
                  <a:pt x="16496" y="5669"/>
                </a:lnTo>
                <a:lnTo>
                  <a:pt x="16382" y="5981"/>
                </a:lnTo>
                <a:lnTo>
                  <a:pt x="16086" y="6094"/>
                </a:lnTo>
                <a:lnTo>
                  <a:pt x="15904" y="6350"/>
                </a:lnTo>
                <a:lnTo>
                  <a:pt x="15608" y="6350"/>
                </a:lnTo>
                <a:lnTo>
                  <a:pt x="15311" y="6463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5" name="sink2"/>
          <p:cNvSpPr>
            <a:spLocks noEditPoints="1" noChangeArrowheads="1"/>
          </p:cNvSpPr>
          <p:nvPr/>
        </p:nvSpPr>
        <p:spPr bwMode="auto">
          <a:xfrm>
            <a:off x="4876800" y="381000"/>
            <a:ext cx="904875" cy="838200"/>
          </a:xfrm>
          <a:custGeom>
            <a:avLst/>
            <a:gdLst>
              <a:gd name="T0" fmla="*/ 10800 w 21600"/>
              <a:gd name="T1" fmla="*/ 21600 h 21600"/>
              <a:gd name="T2" fmla="*/ 13811 w 21600"/>
              <a:gd name="T3" fmla="*/ 21600 h 21600"/>
              <a:gd name="T4" fmla="*/ 21600 w 21600"/>
              <a:gd name="T5" fmla="*/ 13811 h 21600"/>
              <a:gd name="T6" fmla="*/ 21600 w 21600"/>
              <a:gd name="T7" fmla="*/ 10800 h 21600"/>
              <a:gd name="T8" fmla="*/ 21600 w 21600"/>
              <a:gd name="T9" fmla="*/ 0 h 21600"/>
              <a:gd name="T10" fmla="*/ 10800 w 21600"/>
              <a:gd name="T11" fmla="*/ 0 h 21600"/>
              <a:gd name="T12" fmla="*/ 0 w 21600"/>
              <a:gd name="T13" fmla="*/ 0 h 21600"/>
              <a:gd name="T14" fmla="*/ 0 w 21600"/>
              <a:gd name="T15" fmla="*/ 10800 h 21600"/>
              <a:gd name="T16" fmla="*/ 0 w 21600"/>
              <a:gd name="T17" fmla="*/ 21600 h 21600"/>
              <a:gd name="T18" fmla="*/ 506 w 21600"/>
              <a:gd name="T19" fmla="*/ 22611 h 21600"/>
              <a:gd name="T20" fmla="*/ 21108 w 21600"/>
              <a:gd name="T21" fmla="*/ 288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21600" h="21600" extrusionOk="0">
                <a:moveTo>
                  <a:pt x="11172" y="21600"/>
                </a:moveTo>
                <a:lnTo>
                  <a:pt x="13854" y="21600"/>
                </a:lnTo>
                <a:lnTo>
                  <a:pt x="21600" y="13811"/>
                </a:lnTo>
                <a:lnTo>
                  <a:pt x="21600" y="11834"/>
                </a:lnTo>
                <a:lnTo>
                  <a:pt x="21600" y="0"/>
                </a:lnTo>
                <a:lnTo>
                  <a:pt x="11172" y="0"/>
                </a:lnTo>
                <a:lnTo>
                  <a:pt x="0" y="0"/>
                </a:lnTo>
                <a:lnTo>
                  <a:pt x="0" y="11594"/>
                </a:lnTo>
                <a:lnTo>
                  <a:pt x="0" y="21600"/>
                </a:lnTo>
                <a:lnTo>
                  <a:pt x="11172" y="21600"/>
                </a:lnTo>
                <a:close/>
              </a:path>
              <a:path w="21600" h="21600" extrusionOk="0">
                <a:moveTo>
                  <a:pt x="6376" y="8418"/>
                </a:moveTo>
                <a:lnTo>
                  <a:pt x="5482" y="9677"/>
                </a:lnTo>
                <a:lnTo>
                  <a:pt x="4886" y="11025"/>
                </a:lnTo>
                <a:lnTo>
                  <a:pt x="4350" y="12253"/>
                </a:lnTo>
                <a:lnTo>
                  <a:pt x="4022" y="13511"/>
                </a:lnTo>
                <a:lnTo>
                  <a:pt x="4022" y="13991"/>
                </a:lnTo>
                <a:lnTo>
                  <a:pt x="4022" y="14620"/>
                </a:lnTo>
                <a:lnTo>
                  <a:pt x="4022" y="15279"/>
                </a:lnTo>
                <a:lnTo>
                  <a:pt x="4141" y="15758"/>
                </a:lnTo>
                <a:lnTo>
                  <a:pt x="4350" y="16297"/>
                </a:lnTo>
                <a:lnTo>
                  <a:pt x="4558" y="16687"/>
                </a:lnTo>
                <a:lnTo>
                  <a:pt x="4767" y="17106"/>
                </a:lnTo>
                <a:lnTo>
                  <a:pt x="5154" y="17556"/>
                </a:lnTo>
                <a:lnTo>
                  <a:pt x="5571" y="17915"/>
                </a:lnTo>
                <a:lnTo>
                  <a:pt x="6108" y="18245"/>
                </a:lnTo>
                <a:lnTo>
                  <a:pt x="6614" y="18454"/>
                </a:lnTo>
                <a:lnTo>
                  <a:pt x="7150" y="18574"/>
                </a:lnTo>
                <a:lnTo>
                  <a:pt x="7716" y="18694"/>
                </a:lnTo>
                <a:lnTo>
                  <a:pt x="8372" y="18694"/>
                </a:lnTo>
                <a:lnTo>
                  <a:pt x="9087" y="18694"/>
                </a:lnTo>
                <a:lnTo>
                  <a:pt x="9713" y="18574"/>
                </a:lnTo>
                <a:lnTo>
                  <a:pt x="10428" y="18364"/>
                </a:lnTo>
                <a:lnTo>
                  <a:pt x="11172" y="18155"/>
                </a:lnTo>
                <a:lnTo>
                  <a:pt x="11768" y="17825"/>
                </a:lnTo>
                <a:lnTo>
                  <a:pt x="12513" y="17436"/>
                </a:lnTo>
                <a:lnTo>
                  <a:pt x="13198" y="17016"/>
                </a:lnTo>
                <a:lnTo>
                  <a:pt x="13854" y="16567"/>
                </a:lnTo>
                <a:lnTo>
                  <a:pt x="14569" y="15998"/>
                </a:lnTo>
                <a:lnTo>
                  <a:pt x="15194" y="15459"/>
                </a:lnTo>
                <a:lnTo>
                  <a:pt x="15790" y="14740"/>
                </a:lnTo>
                <a:lnTo>
                  <a:pt x="16327" y="14080"/>
                </a:lnTo>
                <a:lnTo>
                  <a:pt x="16803" y="13391"/>
                </a:lnTo>
                <a:lnTo>
                  <a:pt x="17250" y="12732"/>
                </a:lnTo>
                <a:lnTo>
                  <a:pt x="17578" y="12043"/>
                </a:lnTo>
                <a:lnTo>
                  <a:pt x="17846" y="11324"/>
                </a:lnTo>
                <a:lnTo>
                  <a:pt x="18055" y="10575"/>
                </a:lnTo>
                <a:lnTo>
                  <a:pt x="18263" y="9976"/>
                </a:lnTo>
                <a:lnTo>
                  <a:pt x="18382" y="9227"/>
                </a:lnTo>
                <a:lnTo>
                  <a:pt x="18472" y="8628"/>
                </a:lnTo>
                <a:lnTo>
                  <a:pt x="18382" y="7999"/>
                </a:lnTo>
                <a:lnTo>
                  <a:pt x="18382" y="7400"/>
                </a:lnTo>
                <a:lnTo>
                  <a:pt x="18144" y="6860"/>
                </a:lnTo>
                <a:lnTo>
                  <a:pt x="17935" y="6321"/>
                </a:lnTo>
                <a:lnTo>
                  <a:pt x="17667" y="5842"/>
                </a:lnTo>
                <a:lnTo>
                  <a:pt x="17250" y="5393"/>
                </a:lnTo>
                <a:lnTo>
                  <a:pt x="16922" y="5033"/>
                </a:lnTo>
                <a:lnTo>
                  <a:pt x="16446" y="4793"/>
                </a:lnTo>
                <a:lnTo>
                  <a:pt x="15999" y="4584"/>
                </a:lnTo>
                <a:lnTo>
                  <a:pt x="15463" y="4374"/>
                </a:lnTo>
                <a:lnTo>
                  <a:pt x="14986" y="4254"/>
                </a:lnTo>
                <a:lnTo>
                  <a:pt x="14450" y="4164"/>
                </a:lnTo>
                <a:lnTo>
                  <a:pt x="13854" y="4164"/>
                </a:lnTo>
                <a:lnTo>
                  <a:pt x="13318" y="4254"/>
                </a:lnTo>
                <a:lnTo>
                  <a:pt x="12096" y="4494"/>
                </a:lnTo>
                <a:lnTo>
                  <a:pt x="10845" y="5033"/>
                </a:lnTo>
                <a:lnTo>
                  <a:pt x="9504" y="5602"/>
                </a:lnTo>
                <a:lnTo>
                  <a:pt x="8372" y="6531"/>
                </a:lnTo>
                <a:moveTo>
                  <a:pt x="10845" y="11025"/>
                </a:moveTo>
                <a:lnTo>
                  <a:pt x="11053" y="10695"/>
                </a:lnTo>
                <a:lnTo>
                  <a:pt x="11172" y="10485"/>
                </a:lnTo>
                <a:lnTo>
                  <a:pt x="11292" y="10246"/>
                </a:lnTo>
                <a:lnTo>
                  <a:pt x="11292" y="9976"/>
                </a:lnTo>
                <a:lnTo>
                  <a:pt x="11292" y="9766"/>
                </a:lnTo>
                <a:lnTo>
                  <a:pt x="11172" y="9437"/>
                </a:lnTo>
                <a:lnTo>
                  <a:pt x="11053" y="9227"/>
                </a:lnTo>
                <a:lnTo>
                  <a:pt x="10845" y="9017"/>
                </a:lnTo>
                <a:lnTo>
                  <a:pt x="6376" y="4584"/>
                </a:lnTo>
                <a:lnTo>
                  <a:pt x="6227" y="4374"/>
                </a:lnTo>
                <a:lnTo>
                  <a:pt x="6018" y="4254"/>
                </a:lnTo>
                <a:lnTo>
                  <a:pt x="5810" y="4164"/>
                </a:lnTo>
                <a:lnTo>
                  <a:pt x="5482" y="4164"/>
                </a:lnTo>
                <a:lnTo>
                  <a:pt x="5273" y="4164"/>
                </a:lnTo>
                <a:lnTo>
                  <a:pt x="5005" y="4254"/>
                </a:lnTo>
                <a:lnTo>
                  <a:pt x="4767" y="4374"/>
                </a:lnTo>
                <a:lnTo>
                  <a:pt x="4558" y="4584"/>
                </a:lnTo>
                <a:lnTo>
                  <a:pt x="4350" y="4793"/>
                </a:lnTo>
                <a:lnTo>
                  <a:pt x="4231" y="5033"/>
                </a:lnTo>
                <a:lnTo>
                  <a:pt x="4231" y="5303"/>
                </a:lnTo>
                <a:lnTo>
                  <a:pt x="4141" y="5512"/>
                </a:lnTo>
                <a:lnTo>
                  <a:pt x="4231" y="5722"/>
                </a:lnTo>
                <a:lnTo>
                  <a:pt x="4231" y="6052"/>
                </a:lnTo>
                <a:lnTo>
                  <a:pt x="4350" y="6261"/>
                </a:lnTo>
                <a:lnTo>
                  <a:pt x="4558" y="6411"/>
                </a:lnTo>
                <a:lnTo>
                  <a:pt x="8968" y="11025"/>
                </a:lnTo>
                <a:lnTo>
                  <a:pt x="9176" y="11115"/>
                </a:lnTo>
                <a:lnTo>
                  <a:pt x="9504" y="11234"/>
                </a:lnTo>
                <a:lnTo>
                  <a:pt x="9713" y="11324"/>
                </a:lnTo>
                <a:lnTo>
                  <a:pt x="9921" y="11324"/>
                </a:lnTo>
                <a:lnTo>
                  <a:pt x="10189" y="11324"/>
                </a:lnTo>
                <a:lnTo>
                  <a:pt x="10428" y="11234"/>
                </a:lnTo>
                <a:lnTo>
                  <a:pt x="10636" y="11115"/>
                </a:lnTo>
                <a:lnTo>
                  <a:pt x="10845" y="11025"/>
                </a:lnTo>
                <a:moveTo>
                  <a:pt x="3545" y="10695"/>
                </a:moveTo>
                <a:lnTo>
                  <a:pt x="3754" y="10485"/>
                </a:lnTo>
                <a:lnTo>
                  <a:pt x="3903" y="10156"/>
                </a:lnTo>
                <a:lnTo>
                  <a:pt x="3903" y="9976"/>
                </a:lnTo>
                <a:lnTo>
                  <a:pt x="4022" y="9677"/>
                </a:lnTo>
                <a:lnTo>
                  <a:pt x="3903" y="9347"/>
                </a:lnTo>
                <a:lnTo>
                  <a:pt x="3903" y="9017"/>
                </a:lnTo>
                <a:lnTo>
                  <a:pt x="3754" y="8868"/>
                </a:lnTo>
                <a:lnTo>
                  <a:pt x="3545" y="8628"/>
                </a:lnTo>
                <a:lnTo>
                  <a:pt x="3337" y="8418"/>
                </a:lnTo>
                <a:lnTo>
                  <a:pt x="3098" y="8209"/>
                </a:lnTo>
                <a:lnTo>
                  <a:pt x="2801" y="8089"/>
                </a:lnTo>
                <a:lnTo>
                  <a:pt x="2473" y="8089"/>
                </a:lnTo>
                <a:lnTo>
                  <a:pt x="2205" y="8089"/>
                </a:lnTo>
                <a:lnTo>
                  <a:pt x="1996" y="8209"/>
                </a:lnTo>
                <a:lnTo>
                  <a:pt x="1668" y="8418"/>
                </a:lnTo>
                <a:lnTo>
                  <a:pt x="1460" y="8628"/>
                </a:lnTo>
                <a:lnTo>
                  <a:pt x="1222" y="8868"/>
                </a:lnTo>
                <a:lnTo>
                  <a:pt x="1192" y="9017"/>
                </a:lnTo>
                <a:lnTo>
                  <a:pt x="1073" y="9347"/>
                </a:lnTo>
                <a:lnTo>
                  <a:pt x="1073" y="9677"/>
                </a:lnTo>
                <a:lnTo>
                  <a:pt x="1073" y="9976"/>
                </a:lnTo>
                <a:lnTo>
                  <a:pt x="1192" y="10156"/>
                </a:lnTo>
                <a:lnTo>
                  <a:pt x="1222" y="10485"/>
                </a:lnTo>
                <a:lnTo>
                  <a:pt x="1460" y="10695"/>
                </a:lnTo>
                <a:lnTo>
                  <a:pt x="1668" y="10905"/>
                </a:lnTo>
                <a:lnTo>
                  <a:pt x="1996" y="11025"/>
                </a:lnTo>
                <a:lnTo>
                  <a:pt x="2205" y="11115"/>
                </a:lnTo>
                <a:lnTo>
                  <a:pt x="2473" y="11115"/>
                </a:lnTo>
                <a:lnTo>
                  <a:pt x="2801" y="11115"/>
                </a:lnTo>
                <a:lnTo>
                  <a:pt x="3098" y="11025"/>
                </a:lnTo>
                <a:lnTo>
                  <a:pt x="3337" y="10905"/>
                </a:lnTo>
                <a:lnTo>
                  <a:pt x="3545" y="10695"/>
                </a:lnTo>
                <a:moveTo>
                  <a:pt x="10636" y="3565"/>
                </a:moveTo>
                <a:lnTo>
                  <a:pt x="10428" y="3775"/>
                </a:lnTo>
                <a:lnTo>
                  <a:pt x="10159" y="3925"/>
                </a:lnTo>
                <a:lnTo>
                  <a:pt x="9921" y="3925"/>
                </a:lnTo>
                <a:lnTo>
                  <a:pt x="9623" y="4044"/>
                </a:lnTo>
                <a:lnTo>
                  <a:pt x="9295" y="3925"/>
                </a:lnTo>
                <a:lnTo>
                  <a:pt x="8968" y="3925"/>
                </a:lnTo>
                <a:lnTo>
                  <a:pt x="8819" y="3775"/>
                </a:lnTo>
                <a:lnTo>
                  <a:pt x="8491" y="3565"/>
                </a:lnTo>
                <a:lnTo>
                  <a:pt x="8372" y="3355"/>
                </a:lnTo>
                <a:lnTo>
                  <a:pt x="8163" y="3116"/>
                </a:lnTo>
                <a:lnTo>
                  <a:pt x="8163" y="2816"/>
                </a:lnTo>
                <a:lnTo>
                  <a:pt x="8044" y="2487"/>
                </a:lnTo>
                <a:lnTo>
                  <a:pt x="8163" y="2217"/>
                </a:lnTo>
                <a:lnTo>
                  <a:pt x="8163" y="2007"/>
                </a:lnTo>
                <a:lnTo>
                  <a:pt x="8372" y="1678"/>
                </a:lnTo>
                <a:lnTo>
                  <a:pt x="8491" y="1468"/>
                </a:lnTo>
                <a:lnTo>
                  <a:pt x="8819" y="1228"/>
                </a:lnTo>
                <a:lnTo>
                  <a:pt x="8968" y="1198"/>
                </a:lnTo>
                <a:lnTo>
                  <a:pt x="9295" y="1079"/>
                </a:lnTo>
                <a:lnTo>
                  <a:pt x="9623" y="1079"/>
                </a:lnTo>
                <a:lnTo>
                  <a:pt x="9921" y="1079"/>
                </a:lnTo>
                <a:lnTo>
                  <a:pt x="10159" y="1198"/>
                </a:lnTo>
                <a:lnTo>
                  <a:pt x="10428" y="1228"/>
                </a:lnTo>
                <a:lnTo>
                  <a:pt x="10636" y="1468"/>
                </a:lnTo>
                <a:lnTo>
                  <a:pt x="10845" y="1678"/>
                </a:lnTo>
                <a:lnTo>
                  <a:pt x="10964" y="2007"/>
                </a:lnTo>
                <a:lnTo>
                  <a:pt x="11053" y="2217"/>
                </a:lnTo>
                <a:lnTo>
                  <a:pt x="11053" y="2487"/>
                </a:lnTo>
                <a:lnTo>
                  <a:pt x="11053" y="2816"/>
                </a:lnTo>
                <a:lnTo>
                  <a:pt x="10964" y="3116"/>
                </a:lnTo>
                <a:lnTo>
                  <a:pt x="10845" y="3355"/>
                </a:lnTo>
                <a:lnTo>
                  <a:pt x="10636" y="356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6" name="Sound"/>
          <p:cNvSpPr>
            <a:spLocks noEditPoints="1" noChangeArrowheads="1"/>
          </p:cNvSpPr>
          <p:nvPr/>
        </p:nvSpPr>
        <p:spPr bwMode="auto">
          <a:xfrm>
            <a:off x="2057400" y="4800600"/>
            <a:ext cx="828675" cy="180975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6647" name="table"/>
          <p:cNvSpPr>
            <a:spLocks noEditPoints="1" noChangeArrowheads="1"/>
          </p:cNvSpPr>
          <p:nvPr/>
        </p:nvSpPr>
        <p:spPr bwMode="auto">
          <a:xfrm>
            <a:off x="7239000" y="5029200"/>
            <a:ext cx="1219200" cy="112395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015 w 21600"/>
              <a:gd name="T9" fmla="*/ 4491 h 21600"/>
              <a:gd name="T10" fmla="*/ 17622 w 21600"/>
              <a:gd name="T11" fmla="*/ 1712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641" y="17591"/>
                </a:moveTo>
                <a:lnTo>
                  <a:pt x="18067" y="17165"/>
                </a:lnTo>
                <a:lnTo>
                  <a:pt x="18443" y="16689"/>
                </a:lnTo>
                <a:lnTo>
                  <a:pt x="18794" y="16162"/>
                </a:lnTo>
                <a:lnTo>
                  <a:pt x="19144" y="15661"/>
                </a:lnTo>
                <a:lnTo>
                  <a:pt x="19420" y="15135"/>
                </a:lnTo>
                <a:lnTo>
                  <a:pt x="19645" y="14584"/>
                </a:lnTo>
                <a:lnTo>
                  <a:pt x="19871" y="13982"/>
                </a:lnTo>
                <a:lnTo>
                  <a:pt x="20071" y="13406"/>
                </a:lnTo>
                <a:lnTo>
                  <a:pt x="20297" y="13456"/>
                </a:lnTo>
                <a:lnTo>
                  <a:pt x="20472" y="13456"/>
                </a:lnTo>
                <a:lnTo>
                  <a:pt x="20648" y="13406"/>
                </a:lnTo>
                <a:lnTo>
                  <a:pt x="20823" y="13331"/>
                </a:lnTo>
                <a:lnTo>
                  <a:pt x="20948" y="13206"/>
                </a:lnTo>
                <a:lnTo>
                  <a:pt x="21099" y="13080"/>
                </a:lnTo>
                <a:lnTo>
                  <a:pt x="21149" y="12905"/>
                </a:lnTo>
                <a:lnTo>
                  <a:pt x="21299" y="12704"/>
                </a:lnTo>
                <a:lnTo>
                  <a:pt x="21425" y="12253"/>
                </a:lnTo>
                <a:lnTo>
                  <a:pt x="21550" y="11727"/>
                </a:lnTo>
                <a:lnTo>
                  <a:pt x="21600" y="11276"/>
                </a:lnTo>
                <a:lnTo>
                  <a:pt x="21600" y="10800"/>
                </a:lnTo>
                <a:lnTo>
                  <a:pt x="21600" y="10324"/>
                </a:lnTo>
                <a:lnTo>
                  <a:pt x="21550" y="9823"/>
                </a:lnTo>
                <a:lnTo>
                  <a:pt x="21425" y="9347"/>
                </a:lnTo>
                <a:lnTo>
                  <a:pt x="21299" y="8896"/>
                </a:lnTo>
                <a:lnTo>
                  <a:pt x="21149" y="8695"/>
                </a:lnTo>
                <a:lnTo>
                  <a:pt x="21099" y="8520"/>
                </a:lnTo>
                <a:lnTo>
                  <a:pt x="20948" y="8344"/>
                </a:lnTo>
                <a:lnTo>
                  <a:pt x="20823" y="8269"/>
                </a:lnTo>
                <a:lnTo>
                  <a:pt x="20648" y="8169"/>
                </a:lnTo>
                <a:lnTo>
                  <a:pt x="20472" y="8144"/>
                </a:lnTo>
                <a:lnTo>
                  <a:pt x="20297" y="8144"/>
                </a:lnTo>
                <a:lnTo>
                  <a:pt x="20071" y="8169"/>
                </a:lnTo>
                <a:lnTo>
                  <a:pt x="19871" y="7618"/>
                </a:lnTo>
                <a:lnTo>
                  <a:pt x="19645" y="7016"/>
                </a:lnTo>
                <a:lnTo>
                  <a:pt x="19420" y="6490"/>
                </a:lnTo>
                <a:lnTo>
                  <a:pt x="19144" y="5939"/>
                </a:lnTo>
                <a:lnTo>
                  <a:pt x="18794" y="5438"/>
                </a:lnTo>
                <a:lnTo>
                  <a:pt x="18443" y="4961"/>
                </a:lnTo>
                <a:lnTo>
                  <a:pt x="18067" y="4460"/>
                </a:lnTo>
                <a:lnTo>
                  <a:pt x="17691" y="4034"/>
                </a:lnTo>
                <a:lnTo>
                  <a:pt x="17215" y="3608"/>
                </a:lnTo>
                <a:lnTo>
                  <a:pt x="16739" y="3232"/>
                </a:lnTo>
                <a:lnTo>
                  <a:pt x="16263" y="2832"/>
                </a:lnTo>
                <a:lnTo>
                  <a:pt x="15686" y="2506"/>
                </a:lnTo>
                <a:lnTo>
                  <a:pt x="15185" y="2205"/>
                </a:lnTo>
                <a:lnTo>
                  <a:pt x="14609" y="1929"/>
                </a:lnTo>
                <a:lnTo>
                  <a:pt x="14032" y="1704"/>
                </a:lnTo>
                <a:lnTo>
                  <a:pt x="13431" y="1503"/>
                </a:lnTo>
                <a:lnTo>
                  <a:pt x="13481" y="1278"/>
                </a:lnTo>
                <a:lnTo>
                  <a:pt x="13481" y="1103"/>
                </a:lnTo>
                <a:lnTo>
                  <a:pt x="13431" y="952"/>
                </a:lnTo>
                <a:lnTo>
                  <a:pt x="13356" y="777"/>
                </a:lnTo>
                <a:lnTo>
                  <a:pt x="13256" y="626"/>
                </a:lnTo>
                <a:lnTo>
                  <a:pt x="13080" y="526"/>
                </a:lnTo>
                <a:lnTo>
                  <a:pt x="12930" y="426"/>
                </a:lnTo>
                <a:lnTo>
                  <a:pt x="12704" y="301"/>
                </a:lnTo>
                <a:lnTo>
                  <a:pt x="12278" y="175"/>
                </a:lnTo>
                <a:lnTo>
                  <a:pt x="11802" y="25"/>
                </a:lnTo>
                <a:lnTo>
                  <a:pt x="11276" y="0"/>
                </a:lnTo>
                <a:lnTo>
                  <a:pt x="10825" y="0"/>
                </a:lnTo>
                <a:lnTo>
                  <a:pt x="10324" y="0"/>
                </a:lnTo>
                <a:lnTo>
                  <a:pt x="9848" y="25"/>
                </a:lnTo>
                <a:lnTo>
                  <a:pt x="9347" y="175"/>
                </a:lnTo>
                <a:lnTo>
                  <a:pt x="8921" y="301"/>
                </a:lnTo>
                <a:lnTo>
                  <a:pt x="8695" y="426"/>
                </a:lnTo>
                <a:lnTo>
                  <a:pt x="8545" y="526"/>
                </a:lnTo>
                <a:lnTo>
                  <a:pt x="8394" y="626"/>
                </a:lnTo>
                <a:lnTo>
                  <a:pt x="8269" y="777"/>
                </a:lnTo>
                <a:lnTo>
                  <a:pt x="8169" y="952"/>
                </a:lnTo>
                <a:lnTo>
                  <a:pt x="8144" y="1103"/>
                </a:lnTo>
                <a:lnTo>
                  <a:pt x="8144" y="1278"/>
                </a:lnTo>
                <a:lnTo>
                  <a:pt x="8219" y="1503"/>
                </a:lnTo>
                <a:lnTo>
                  <a:pt x="7618" y="1704"/>
                </a:lnTo>
                <a:lnTo>
                  <a:pt x="7066" y="1929"/>
                </a:lnTo>
                <a:lnTo>
                  <a:pt x="6490" y="2205"/>
                </a:lnTo>
                <a:lnTo>
                  <a:pt x="5939" y="2456"/>
                </a:lnTo>
                <a:lnTo>
                  <a:pt x="5438" y="2781"/>
                </a:lnTo>
                <a:lnTo>
                  <a:pt x="4961" y="3132"/>
                </a:lnTo>
                <a:lnTo>
                  <a:pt x="4485" y="3533"/>
                </a:lnTo>
                <a:lnTo>
                  <a:pt x="4059" y="3959"/>
                </a:lnTo>
                <a:lnTo>
                  <a:pt x="3633" y="4385"/>
                </a:lnTo>
                <a:lnTo>
                  <a:pt x="3232" y="4861"/>
                </a:lnTo>
                <a:lnTo>
                  <a:pt x="2857" y="5387"/>
                </a:lnTo>
                <a:lnTo>
                  <a:pt x="2506" y="5889"/>
                </a:lnTo>
                <a:lnTo>
                  <a:pt x="2205" y="6465"/>
                </a:lnTo>
                <a:lnTo>
                  <a:pt x="1955" y="7016"/>
                </a:lnTo>
                <a:lnTo>
                  <a:pt x="1729" y="7568"/>
                </a:lnTo>
                <a:lnTo>
                  <a:pt x="1529" y="8169"/>
                </a:lnTo>
                <a:lnTo>
                  <a:pt x="1303" y="8144"/>
                </a:lnTo>
                <a:lnTo>
                  <a:pt x="1128" y="8144"/>
                </a:lnTo>
                <a:lnTo>
                  <a:pt x="977" y="8169"/>
                </a:lnTo>
                <a:lnTo>
                  <a:pt x="802" y="8269"/>
                </a:lnTo>
                <a:lnTo>
                  <a:pt x="652" y="8344"/>
                </a:lnTo>
                <a:lnTo>
                  <a:pt x="526" y="8520"/>
                </a:lnTo>
                <a:lnTo>
                  <a:pt x="451" y="8695"/>
                </a:lnTo>
                <a:lnTo>
                  <a:pt x="326" y="8896"/>
                </a:lnTo>
                <a:lnTo>
                  <a:pt x="200" y="9347"/>
                </a:lnTo>
                <a:lnTo>
                  <a:pt x="50" y="9823"/>
                </a:lnTo>
                <a:lnTo>
                  <a:pt x="0" y="10324"/>
                </a:lnTo>
                <a:lnTo>
                  <a:pt x="0" y="10800"/>
                </a:lnTo>
                <a:lnTo>
                  <a:pt x="0" y="11276"/>
                </a:lnTo>
                <a:lnTo>
                  <a:pt x="50" y="11727"/>
                </a:lnTo>
                <a:lnTo>
                  <a:pt x="200" y="12253"/>
                </a:lnTo>
                <a:lnTo>
                  <a:pt x="326" y="12704"/>
                </a:lnTo>
                <a:lnTo>
                  <a:pt x="451" y="12905"/>
                </a:lnTo>
                <a:lnTo>
                  <a:pt x="526" y="13080"/>
                </a:lnTo>
                <a:lnTo>
                  <a:pt x="652" y="13206"/>
                </a:lnTo>
                <a:lnTo>
                  <a:pt x="802" y="13331"/>
                </a:lnTo>
                <a:lnTo>
                  <a:pt x="977" y="13406"/>
                </a:lnTo>
                <a:lnTo>
                  <a:pt x="1128" y="13456"/>
                </a:lnTo>
                <a:lnTo>
                  <a:pt x="1303" y="13456"/>
                </a:lnTo>
                <a:lnTo>
                  <a:pt x="1529" y="13406"/>
                </a:lnTo>
                <a:lnTo>
                  <a:pt x="1729" y="13982"/>
                </a:lnTo>
                <a:lnTo>
                  <a:pt x="1955" y="14584"/>
                </a:lnTo>
                <a:lnTo>
                  <a:pt x="2255" y="15135"/>
                </a:lnTo>
                <a:lnTo>
                  <a:pt x="2556" y="15736"/>
                </a:lnTo>
                <a:lnTo>
                  <a:pt x="2907" y="16263"/>
                </a:lnTo>
                <a:lnTo>
                  <a:pt x="3283" y="16764"/>
                </a:lnTo>
                <a:lnTo>
                  <a:pt x="3684" y="17240"/>
                </a:lnTo>
                <a:lnTo>
                  <a:pt x="4110" y="17741"/>
                </a:lnTo>
                <a:lnTo>
                  <a:pt x="4535" y="18117"/>
                </a:lnTo>
                <a:lnTo>
                  <a:pt x="5012" y="18493"/>
                </a:lnTo>
                <a:lnTo>
                  <a:pt x="5463" y="18844"/>
                </a:lnTo>
                <a:lnTo>
                  <a:pt x="5989" y="19144"/>
                </a:lnTo>
                <a:lnTo>
                  <a:pt x="6490" y="19420"/>
                </a:lnTo>
                <a:lnTo>
                  <a:pt x="7066" y="19645"/>
                </a:lnTo>
                <a:lnTo>
                  <a:pt x="7618" y="19921"/>
                </a:lnTo>
                <a:lnTo>
                  <a:pt x="8219" y="20071"/>
                </a:lnTo>
                <a:lnTo>
                  <a:pt x="8144" y="20297"/>
                </a:lnTo>
                <a:lnTo>
                  <a:pt x="8144" y="20472"/>
                </a:lnTo>
                <a:lnTo>
                  <a:pt x="8169" y="20648"/>
                </a:lnTo>
                <a:lnTo>
                  <a:pt x="8269" y="20823"/>
                </a:lnTo>
                <a:lnTo>
                  <a:pt x="8394" y="20948"/>
                </a:lnTo>
                <a:lnTo>
                  <a:pt x="8545" y="21074"/>
                </a:lnTo>
                <a:lnTo>
                  <a:pt x="8695" y="21149"/>
                </a:lnTo>
                <a:lnTo>
                  <a:pt x="8921" y="21299"/>
                </a:lnTo>
                <a:lnTo>
                  <a:pt x="9347" y="21425"/>
                </a:lnTo>
                <a:lnTo>
                  <a:pt x="9848" y="21550"/>
                </a:lnTo>
                <a:lnTo>
                  <a:pt x="10324" y="21600"/>
                </a:lnTo>
                <a:lnTo>
                  <a:pt x="10825" y="21600"/>
                </a:lnTo>
                <a:lnTo>
                  <a:pt x="11276" y="21600"/>
                </a:lnTo>
                <a:lnTo>
                  <a:pt x="11802" y="21550"/>
                </a:lnTo>
                <a:lnTo>
                  <a:pt x="12278" y="21425"/>
                </a:lnTo>
                <a:lnTo>
                  <a:pt x="12704" y="21299"/>
                </a:lnTo>
                <a:lnTo>
                  <a:pt x="12930" y="21149"/>
                </a:lnTo>
                <a:lnTo>
                  <a:pt x="13080" y="21074"/>
                </a:lnTo>
                <a:lnTo>
                  <a:pt x="13256" y="20948"/>
                </a:lnTo>
                <a:lnTo>
                  <a:pt x="13356" y="20823"/>
                </a:lnTo>
                <a:lnTo>
                  <a:pt x="13431" y="20648"/>
                </a:lnTo>
                <a:lnTo>
                  <a:pt x="13481" y="20472"/>
                </a:lnTo>
                <a:lnTo>
                  <a:pt x="13481" y="20297"/>
                </a:lnTo>
                <a:lnTo>
                  <a:pt x="13431" y="20071"/>
                </a:lnTo>
                <a:lnTo>
                  <a:pt x="14032" y="19871"/>
                </a:lnTo>
                <a:lnTo>
                  <a:pt x="14609" y="19645"/>
                </a:lnTo>
                <a:lnTo>
                  <a:pt x="15135" y="19395"/>
                </a:lnTo>
                <a:lnTo>
                  <a:pt x="15686" y="19094"/>
                </a:lnTo>
                <a:lnTo>
                  <a:pt x="16213" y="18768"/>
                </a:lnTo>
                <a:lnTo>
                  <a:pt x="16739" y="18393"/>
                </a:lnTo>
                <a:lnTo>
                  <a:pt x="17165" y="18017"/>
                </a:lnTo>
                <a:lnTo>
                  <a:pt x="17641" y="17591"/>
                </a:lnTo>
                <a:close/>
              </a:path>
              <a:path w="21600" h="21600" extrusionOk="0">
                <a:moveTo>
                  <a:pt x="13431" y="1503"/>
                </a:moveTo>
                <a:lnTo>
                  <a:pt x="13080" y="1428"/>
                </a:lnTo>
                <a:lnTo>
                  <a:pt x="12780" y="1378"/>
                </a:lnTo>
                <a:lnTo>
                  <a:pt x="12479" y="1278"/>
                </a:lnTo>
                <a:lnTo>
                  <a:pt x="12128" y="1253"/>
                </a:lnTo>
                <a:lnTo>
                  <a:pt x="11802" y="1203"/>
                </a:lnTo>
                <a:lnTo>
                  <a:pt x="11477" y="1203"/>
                </a:lnTo>
                <a:lnTo>
                  <a:pt x="11151" y="1153"/>
                </a:lnTo>
                <a:lnTo>
                  <a:pt x="10825" y="1153"/>
                </a:lnTo>
                <a:lnTo>
                  <a:pt x="10449" y="1153"/>
                </a:lnTo>
                <a:lnTo>
                  <a:pt x="10174" y="1203"/>
                </a:lnTo>
                <a:lnTo>
                  <a:pt x="9798" y="1203"/>
                </a:lnTo>
                <a:lnTo>
                  <a:pt x="9472" y="1253"/>
                </a:lnTo>
                <a:lnTo>
                  <a:pt x="9171" y="1278"/>
                </a:lnTo>
                <a:lnTo>
                  <a:pt x="8820" y="1378"/>
                </a:lnTo>
                <a:lnTo>
                  <a:pt x="8545" y="1428"/>
                </a:lnTo>
                <a:lnTo>
                  <a:pt x="8219" y="1503"/>
                </a:lnTo>
                <a:moveTo>
                  <a:pt x="1529" y="8169"/>
                </a:moveTo>
                <a:lnTo>
                  <a:pt x="1453" y="8520"/>
                </a:lnTo>
                <a:lnTo>
                  <a:pt x="1403" y="8820"/>
                </a:lnTo>
                <a:lnTo>
                  <a:pt x="1303" y="9121"/>
                </a:lnTo>
                <a:lnTo>
                  <a:pt x="1253" y="9447"/>
                </a:lnTo>
                <a:lnTo>
                  <a:pt x="1228" y="9823"/>
                </a:lnTo>
                <a:lnTo>
                  <a:pt x="1228" y="10098"/>
                </a:lnTo>
                <a:lnTo>
                  <a:pt x="1178" y="10449"/>
                </a:lnTo>
                <a:lnTo>
                  <a:pt x="1178" y="10800"/>
                </a:lnTo>
                <a:lnTo>
                  <a:pt x="1178" y="11126"/>
                </a:lnTo>
                <a:lnTo>
                  <a:pt x="1228" y="11502"/>
                </a:lnTo>
                <a:lnTo>
                  <a:pt x="1228" y="11777"/>
                </a:lnTo>
                <a:lnTo>
                  <a:pt x="1253" y="12128"/>
                </a:lnTo>
                <a:lnTo>
                  <a:pt x="1303" y="12429"/>
                </a:lnTo>
                <a:lnTo>
                  <a:pt x="1403" y="12755"/>
                </a:lnTo>
                <a:lnTo>
                  <a:pt x="1453" y="13080"/>
                </a:lnTo>
                <a:lnTo>
                  <a:pt x="1529" y="13406"/>
                </a:lnTo>
                <a:moveTo>
                  <a:pt x="13431" y="20071"/>
                </a:moveTo>
                <a:lnTo>
                  <a:pt x="13080" y="20172"/>
                </a:lnTo>
                <a:lnTo>
                  <a:pt x="12780" y="20222"/>
                </a:lnTo>
                <a:lnTo>
                  <a:pt x="12479" y="20297"/>
                </a:lnTo>
                <a:lnTo>
                  <a:pt x="12128" y="20347"/>
                </a:lnTo>
                <a:lnTo>
                  <a:pt x="11802" y="20397"/>
                </a:lnTo>
                <a:lnTo>
                  <a:pt x="11477" y="20397"/>
                </a:lnTo>
                <a:lnTo>
                  <a:pt x="11151" y="20447"/>
                </a:lnTo>
                <a:lnTo>
                  <a:pt x="10825" y="20447"/>
                </a:lnTo>
                <a:lnTo>
                  <a:pt x="10449" y="20447"/>
                </a:lnTo>
                <a:lnTo>
                  <a:pt x="10174" y="20397"/>
                </a:lnTo>
                <a:lnTo>
                  <a:pt x="9798" y="20397"/>
                </a:lnTo>
                <a:lnTo>
                  <a:pt x="9472" y="20347"/>
                </a:lnTo>
                <a:lnTo>
                  <a:pt x="9171" y="20297"/>
                </a:lnTo>
                <a:lnTo>
                  <a:pt x="8820" y="20222"/>
                </a:lnTo>
                <a:lnTo>
                  <a:pt x="8545" y="20172"/>
                </a:lnTo>
                <a:lnTo>
                  <a:pt x="8219" y="20071"/>
                </a:lnTo>
                <a:moveTo>
                  <a:pt x="20071" y="13406"/>
                </a:moveTo>
                <a:lnTo>
                  <a:pt x="20172" y="13080"/>
                </a:lnTo>
                <a:lnTo>
                  <a:pt x="20222" y="12755"/>
                </a:lnTo>
                <a:lnTo>
                  <a:pt x="20297" y="12429"/>
                </a:lnTo>
                <a:lnTo>
                  <a:pt x="20347" y="12128"/>
                </a:lnTo>
                <a:lnTo>
                  <a:pt x="20397" y="11777"/>
                </a:lnTo>
                <a:lnTo>
                  <a:pt x="20447" y="11502"/>
                </a:lnTo>
                <a:lnTo>
                  <a:pt x="20447" y="11126"/>
                </a:lnTo>
                <a:lnTo>
                  <a:pt x="20447" y="10800"/>
                </a:lnTo>
                <a:lnTo>
                  <a:pt x="20447" y="10449"/>
                </a:lnTo>
                <a:lnTo>
                  <a:pt x="20447" y="10098"/>
                </a:lnTo>
                <a:lnTo>
                  <a:pt x="20397" y="9823"/>
                </a:lnTo>
                <a:lnTo>
                  <a:pt x="20347" y="9447"/>
                </a:lnTo>
                <a:lnTo>
                  <a:pt x="20297" y="9121"/>
                </a:lnTo>
                <a:lnTo>
                  <a:pt x="20222" y="8820"/>
                </a:lnTo>
                <a:lnTo>
                  <a:pt x="20172" y="8520"/>
                </a:lnTo>
                <a:lnTo>
                  <a:pt x="20071" y="8169"/>
                </a:lnTo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6648" name="toilet"/>
          <p:cNvSpPr>
            <a:spLocks noEditPoints="1" noChangeArrowheads="1"/>
          </p:cNvSpPr>
          <p:nvPr/>
        </p:nvSpPr>
        <p:spPr bwMode="auto">
          <a:xfrm>
            <a:off x="533400" y="5410200"/>
            <a:ext cx="676275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10800 w 21600"/>
              <a:gd name="T7" fmla="*/ 21600 h 21600"/>
              <a:gd name="T8" fmla="*/ 931 w 21600"/>
              <a:gd name="T9" fmla="*/ 538 h 21600"/>
              <a:gd name="T10" fmla="*/ 20729 w 21600"/>
              <a:gd name="T11" fmla="*/ 660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1600" y="7298"/>
                </a:moveTo>
                <a:lnTo>
                  <a:pt x="21600" y="0"/>
                </a:lnTo>
                <a:lnTo>
                  <a:pt x="10679" y="0"/>
                </a:lnTo>
                <a:lnTo>
                  <a:pt x="0" y="0"/>
                </a:lnTo>
                <a:lnTo>
                  <a:pt x="0" y="7298"/>
                </a:lnTo>
                <a:lnTo>
                  <a:pt x="6033" y="7298"/>
                </a:lnTo>
                <a:lnTo>
                  <a:pt x="6206" y="7616"/>
                </a:lnTo>
                <a:lnTo>
                  <a:pt x="6310" y="7935"/>
                </a:lnTo>
                <a:lnTo>
                  <a:pt x="6345" y="8302"/>
                </a:lnTo>
                <a:lnTo>
                  <a:pt x="6310" y="8620"/>
                </a:lnTo>
                <a:lnTo>
                  <a:pt x="6206" y="8963"/>
                </a:lnTo>
                <a:lnTo>
                  <a:pt x="6102" y="9331"/>
                </a:lnTo>
                <a:lnTo>
                  <a:pt x="5894" y="9722"/>
                </a:lnTo>
                <a:lnTo>
                  <a:pt x="5513" y="10163"/>
                </a:lnTo>
                <a:lnTo>
                  <a:pt x="4577" y="11339"/>
                </a:lnTo>
                <a:lnTo>
                  <a:pt x="3848" y="12539"/>
                </a:lnTo>
                <a:lnTo>
                  <a:pt x="3363" y="13641"/>
                </a:lnTo>
                <a:lnTo>
                  <a:pt x="3086" y="14718"/>
                </a:lnTo>
                <a:lnTo>
                  <a:pt x="3051" y="15649"/>
                </a:lnTo>
                <a:lnTo>
                  <a:pt x="3086" y="16580"/>
                </a:lnTo>
                <a:lnTo>
                  <a:pt x="3467" y="17510"/>
                </a:lnTo>
                <a:lnTo>
                  <a:pt x="3952" y="18294"/>
                </a:lnTo>
                <a:lnTo>
                  <a:pt x="4577" y="19029"/>
                </a:lnTo>
                <a:lnTo>
                  <a:pt x="5270" y="19616"/>
                </a:lnTo>
                <a:lnTo>
                  <a:pt x="6137" y="20229"/>
                </a:lnTo>
                <a:lnTo>
                  <a:pt x="6969" y="20718"/>
                </a:lnTo>
                <a:lnTo>
                  <a:pt x="7905" y="21061"/>
                </a:lnTo>
                <a:lnTo>
                  <a:pt x="8876" y="21331"/>
                </a:lnTo>
                <a:lnTo>
                  <a:pt x="9812" y="21600"/>
                </a:lnTo>
                <a:lnTo>
                  <a:pt x="10817" y="21600"/>
                </a:lnTo>
                <a:lnTo>
                  <a:pt x="11753" y="21600"/>
                </a:lnTo>
                <a:lnTo>
                  <a:pt x="12690" y="21331"/>
                </a:lnTo>
                <a:lnTo>
                  <a:pt x="13695" y="21061"/>
                </a:lnTo>
                <a:lnTo>
                  <a:pt x="14492" y="20718"/>
                </a:lnTo>
                <a:lnTo>
                  <a:pt x="15359" y="20229"/>
                </a:lnTo>
                <a:lnTo>
                  <a:pt x="16157" y="19616"/>
                </a:lnTo>
                <a:lnTo>
                  <a:pt x="16781" y="19029"/>
                </a:lnTo>
                <a:lnTo>
                  <a:pt x="17335" y="18294"/>
                </a:lnTo>
                <a:lnTo>
                  <a:pt x="17717" y="17510"/>
                </a:lnTo>
                <a:lnTo>
                  <a:pt x="18098" y="16580"/>
                </a:lnTo>
                <a:lnTo>
                  <a:pt x="18237" y="15649"/>
                </a:lnTo>
                <a:lnTo>
                  <a:pt x="18098" y="14718"/>
                </a:lnTo>
                <a:lnTo>
                  <a:pt x="17856" y="13641"/>
                </a:lnTo>
                <a:lnTo>
                  <a:pt x="17231" y="12539"/>
                </a:lnTo>
                <a:lnTo>
                  <a:pt x="16538" y="11339"/>
                </a:lnTo>
                <a:lnTo>
                  <a:pt x="15533" y="10163"/>
                </a:lnTo>
                <a:lnTo>
                  <a:pt x="15221" y="9722"/>
                </a:lnTo>
                <a:lnTo>
                  <a:pt x="14978" y="9404"/>
                </a:lnTo>
                <a:lnTo>
                  <a:pt x="14804" y="9012"/>
                </a:lnTo>
                <a:lnTo>
                  <a:pt x="14735" y="8620"/>
                </a:lnTo>
                <a:lnTo>
                  <a:pt x="14700" y="8302"/>
                </a:lnTo>
                <a:lnTo>
                  <a:pt x="14735" y="7959"/>
                </a:lnTo>
                <a:lnTo>
                  <a:pt x="14874" y="7616"/>
                </a:lnTo>
                <a:lnTo>
                  <a:pt x="14978" y="7298"/>
                </a:lnTo>
                <a:lnTo>
                  <a:pt x="21600" y="7298"/>
                </a:lnTo>
                <a:close/>
              </a:path>
              <a:path w="21600" h="21600" extrusionOk="0">
                <a:moveTo>
                  <a:pt x="21600" y="7298"/>
                </a:moveTo>
                <a:lnTo>
                  <a:pt x="6033" y="7298"/>
                </a:lnTo>
                <a:lnTo>
                  <a:pt x="11164" y="7298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6649" name="tower"/>
          <p:cNvSpPr>
            <a:spLocks noEditPoints="1" noChangeArrowheads="1"/>
          </p:cNvSpPr>
          <p:nvPr/>
        </p:nvSpPr>
        <p:spPr bwMode="auto">
          <a:xfrm>
            <a:off x="4038600" y="457200"/>
            <a:ext cx="300038" cy="9810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50" name="Tree"/>
          <p:cNvSpPr>
            <a:spLocks noEditPoints="1" noChangeArrowheads="1"/>
          </p:cNvSpPr>
          <p:nvPr/>
        </p:nvSpPr>
        <p:spPr bwMode="auto">
          <a:xfrm>
            <a:off x="7391400" y="2895600"/>
            <a:ext cx="1143000" cy="14478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grpSp>
        <p:nvGrpSpPr>
          <p:cNvPr id="26651" name="Group 27"/>
          <p:cNvGrpSpPr>
            <a:grpSpLocks/>
          </p:cNvGrpSpPr>
          <p:nvPr/>
        </p:nvGrpSpPr>
        <p:grpSpPr bwMode="auto">
          <a:xfrm>
            <a:off x="152400" y="381000"/>
            <a:ext cx="3429000" cy="2209800"/>
            <a:chOff x="1008" y="1059"/>
            <a:chExt cx="3768" cy="2733"/>
          </a:xfrm>
        </p:grpSpPr>
        <p:sp>
          <p:nvSpPr>
            <p:cNvPr id="26652" name="AutoShape 28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53" name="Oval 29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54" name="Oval 30"/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55" name="Oval 31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6656" name="Webpage"/>
          <p:cNvSpPr>
            <a:spLocks noEditPoints="1" noChangeArrowheads="1"/>
          </p:cNvSpPr>
          <p:nvPr/>
        </p:nvSpPr>
        <p:spPr bwMode="auto">
          <a:xfrm>
            <a:off x="6781800" y="685800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27652" name="laptop"/>
          <p:cNvSpPr>
            <a:spLocks noEditPoints="1" noChangeArrowheads="1"/>
          </p:cNvSpPr>
          <p:nvPr/>
        </p:nvSpPr>
        <p:spPr bwMode="auto">
          <a:xfrm rot="3006533">
            <a:off x="914401" y="22098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A042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/>
              <a:t>transformation</a:t>
            </a:r>
          </a:p>
        </p:txBody>
      </p:sp>
      <p:sp>
        <p:nvSpPr>
          <p:cNvPr id="27653" name="laptop"/>
          <p:cNvSpPr>
            <a:spLocks noEditPoints="1" noChangeArrowheads="1"/>
          </p:cNvSpPr>
          <p:nvPr/>
        </p:nvSpPr>
        <p:spPr bwMode="auto">
          <a:xfrm rot="-2263380">
            <a:off x="3276600" y="21336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/>
              <a:t>transformation</a:t>
            </a:r>
          </a:p>
        </p:txBody>
      </p:sp>
      <p:sp>
        <p:nvSpPr>
          <p:cNvPr id="27654" name="laptop"/>
          <p:cNvSpPr>
            <a:spLocks noEditPoints="1" noChangeArrowheads="1"/>
          </p:cNvSpPr>
          <p:nvPr/>
        </p:nvSpPr>
        <p:spPr bwMode="auto">
          <a:xfrm>
            <a:off x="4648200" y="3352800"/>
            <a:ext cx="3957638" cy="9048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D8EF4B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/>
              <a:t>transformation</a:t>
            </a:r>
          </a:p>
        </p:txBody>
      </p:sp>
      <p:sp>
        <p:nvSpPr>
          <p:cNvPr id="27655" name="laptop"/>
          <p:cNvSpPr>
            <a:spLocks noEditPoints="1" noChangeArrowheads="1"/>
          </p:cNvSpPr>
          <p:nvPr/>
        </p:nvSpPr>
        <p:spPr bwMode="auto">
          <a:xfrm>
            <a:off x="1981200" y="3657600"/>
            <a:ext cx="1809750" cy="25431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FA042D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/>
              <a:t>transformation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desklamp"/>
          <p:cNvSpPr>
            <a:spLocks noEditPoints="1" noChangeArrowheads="1"/>
          </p:cNvSpPr>
          <p:nvPr/>
        </p:nvSpPr>
        <p:spPr bwMode="auto">
          <a:xfrm>
            <a:off x="1219200" y="2590800"/>
            <a:ext cx="904875" cy="904875"/>
          </a:xfrm>
          <a:custGeom>
            <a:avLst/>
            <a:gdLst>
              <a:gd name="T0" fmla="*/ 5036 w 21600"/>
              <a:gd name="T1" fmla="*/ 12900 h 21600"/>
              <a:gd name="T2" fmla="*/ 5036 w 21600"/>
              <a:gd name="T3" fmla="*/ 14984 h 21600"/>
              <a:gd name="T4" fmla="*/ 0 w 21600"/>
              <a:gd name="T5" fmla="*/ 14984 h 21600"/>
              <a:gd name="T6" fmla="*/ 0 w 21600"/>
              <a:gd name="T7" fmla="*/ 12900 h 21600"/>
              <a:gd name="T8" fmla="*/ 2186 w 21600"/>
              <a:gd name="T9" fmla="*/ 22426 h 21600"/>
              <a:gd name="T10" fmla="*/ 19435 w 21600"/>
              <a:gd name="T11" fmla="*/ 2747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1178" y="11842"/>
                </a:moveTo>
                <a:lnTo>
                  <a:pt x="11644" y="12206"/>
                </a:lnTo>
                <a:lnTo>
                  <a:pt x="12168" y="12702"/>
                </a:lnTo>
                <a:lnTo>
                  <a:pt x="12605" y="13000"/>
                </a:lnTo>
                <a:lnTo>
                  <a:pt x="13129" y="13330"/>
                </a:lnTo>
                <a:lnTo>
                  <a:pt x="13682" y="13529"/>
                </a:lnTo>
                <a:lnTo>
                  <a:pt x="14264" y="13694"/>
                </a:lnTo>
                <a:lnTo>
                  <a:pt x="14905" y="13794"/>
                </a:lnTo>
                <a:lnTo>
                  <a:pt x="15545" y="13794"/>
                </a:lnTo>
                <a:lnTo>
                  <a:pt x="16127" y="13794"/>
                </a:lnTo>
                <a:lnTo>
                  <a:pt x="16680" y="13694"/>
                </a:lnTo>
                <a:lnTo>
                  <a:pt x="17233" y="13529"/>
                </a:lnTo>
                <a:lnTo>
                  <a:pt x="17816" y="13330"/>
                </a:lnTo>
                <a:lnTo>
                  <a:pt x="18427" y="13033"/>
                </a:lnTo>
                <a:lnTo>
                  <a:pt x="18893" y="12702"/>
                </a:lnTo>
                <a:lnTo>
                  <a:pt x="19300" y="12305"/>
                </a:lnTo>
                <a:lnTo>
                  <a:pt x="19766" y="11842"/>
                </a:lnTo>
                <a:lnTo>
                  <a:pt x="20203" y="11379"/>
                </a:lnTo>
                <a:lnTo>
                  <a:pt x="20523" y="10817"/>
                </a:lnTo>
                <a:lnTo>
                  <a:pt x="20843" y="10287"/>
                </a:lnTo>
                <a:lnTo>
                  <a:pt x="21076" y="9626"/>
                </a:lnTo>
                <a:lnTo>
                  <a:pt x="21338" y="8997"/>
                </a:lnTo>
                <a:lnTo>
                  <a:pt x="21513" y="8336"/>
                </a:lnTo>
                <a:lnTo>
                  <a:pt x="21600" y="7608"/>
                </a:lnTo>
                <a:lnTo>
                  <a:pt x="21600" y="6913"/>
                </a:lnTo>
                <a:lnTo>
                  <a:pt x="21600" y="6219"/>
                </a:lnTo>
                <a:lnTo>
                  <a:pt x="21513" y="5590"/>
                </a:lnTo>
                <a:lnTo>
                  <a:pt x="21338" y="4896"/>
                </a:lnTo>
                <a:lnTo>
                  <a:pt x="21163" y="4300"/>
                </a:lnTo>
                <a:lnTo>
                  <a:pt x="20901" y="3705"/>
                </a:lnTo>
                <a:lnTo>
                  <a:pt x="20610" y="3175"/>
                </a:lnTo>
                <a:lnTo>
                  <a:pt x="20290" y="2613"/>
                </a:lnTo>
                <a:lnTo>
                  <a:pt x="19882" y="2117"/>
                </a:lnTo>
                <a:lnTo>
                  <a:pt x="19475" y="1687"/>
                </a:lnTo>
                <a:lnTo>
                  <a:pt x="18980" y="1224"/>
                </a:lnTo>
                <a:lnTo>
                  <a:pt x="18514" y="860"/>
                </a:lnTo>
                <a:lnTo>
                  <a:pt x="17903" y="595"/>
                </a:lnTo>
                <a:lnTo>
                  <a:pt x="17350" y="298"/>
                </a:lnTo>
                <a:lnTo>
                  <a:pt x="16768" y="99"/>
                </a:lnTo>
                <a:lnTo>
                  <a:pt x="16127" y="0"/>
                </a:lnTo>
                <a:lnTo>
                  <a:pt x="15545" y="0"/>
                </a:lnTo>
                <a:lnTo>
                  <a:pt x="14905" y="0"/>
                </a:lnTo>
                <a:lnTo>
                  <a:pt x="14264" y="99"/>
                </a:lnTo>
                <a:lnTo>
                  <a:pt x="13682" y="298"/>
                </a:lnTo>
                <a:lnTo>
                  <a:pt x="13129" y="496"/>
                </a:lnTo>
                <a:lnTo>
                  <a:pt x="12547" y="761"/>
                </a:lnTo>
                <a:lnTo>
                  <a:pt x="12081" y="1058"/>
                </a:lnTo>
                <a:lnTo>
                  <a:pt x="11586" y="1489"/>
                </a:lnTo>
                <a:lnTo>
                  <a:pt x="11178" y="1985"/>
                </a:lnTo>
                <a:lnTo>
                  <a:pt x="10800" y="2481"/>
                </a:lnTo>
                <a:lnTo>
                  <a:pt x="10480" y="2944"/>
                </a:lnTo>
                <a:lnTo>
                  <a:pt x="10130" y="3572"/>
                </a:lnTo>
                <a:lnTo>
                  <a:pt x="9868" y="4201"/>
                </a:lnTo>
                <a:lnTo>
                  <a:pt x="9723" y="4829"/>
                </a:lnTo>
                <a:lnTo>
                  <a:pt x="9548" y="5491"/>
                </a:lnTo>
                <a:lnTo>
                  <a:pt x="9461" y="6219"/>
                </a:lnTo>
                <a:lnTo>
                  <a:pt x="9461" y="6913"/>
                </a:lnTo>
                <a:lnTo>
                  <a:pt x="9461" y="7608"/>
                </a:lnTo>
                <a:lnTo>
                  <a:pt x="9548" y="8336"/>
                </a:lnTo>
                <a:lnTo>
                  <a:pt x="9723" y="8997"/>
                </a:lnTo>
                <a:lnTo>
                  <a:pt x="9868" y="9626"/>
                </a:lnTo>
                <a:lnTo>
                  <a:pt x="10130" y="10254"/>
                </a:lnTo>
                <a:lnTo>
                  <a:pt x="10422" y="10717"/>
                </a:lnTo>
                <a:lnTo>
                  <a:pt x="10858" y="11313"/>
                </a:lnTo>
                <a:lnTo>
                  <a:pt x="11178" y="11842"/>
                </a:lnTo>
                <a:close/>
              </a:path>
              <a:path w="21600" h="21600" extrusionOk="0">
                <a:moveTo>
                  <a:pt x="15545" y="10420"/>
                </a:moveTo>
                <a:lnTo>
                  <a:pt x="16127" y="10387"/>
                </a:lnTo>
                <a:lnTo>
                  <a:pt x="16680" y="10188"/>
                </a:lnTo>
                <a:lnTo>
                  <a:pt x="17292" y="9824"/>
                </a:lnTo>
                <a:lnTo>
                  <a:pt x="17757" y="9427"/>
                </a:lnTo>
                <a:lnTo>
                  <a:pt x="18078" y="8898"/>
                </a:lnTo>
                <a:lnTo>
                  <a:pt x="18427" y="8236"/>
                </a:lnTo>
                <a:lnTo>
                  <a:pt x="18602" y="7608"/>
                </a:lnTo>
                <a:lnTo>
                  <a:pt x="18631" y="6913"/>
                </a:lnTo>
                <a:lnTo>
                  <a:pt x="18602" y="6219"/>
                </a:lnTo>
                <a:lnTo>
                  <a:pt x="18427" y="5590"/>
                </a:lnTo>
                <a:lnTo>
                  <a:pt x="18078" y="4896"/>
                </a:lnTo>
                <a:lnTo>
                  <a:pt x="17670" y="4366"/>
                </a:lnTo>
                <a:lnTo>
                  <a:pt x="17292" y="4002"/>
                </a:lnTo>
                <a:lnTo>
                  <a:pt x="16680" y="3606"/>
                </a:lnTo>
                <a:lnTo>
                  <a:pt x="16127" y="3407"/>
                </a:lnTo>
                <a:lnTo>
                  <a:pt x="15545" y="3374"/>
                </a:lnTo>
                <a:lnTo>
                  <a:pt x="14905" y="3407"/>
                </a:lnTo>
                <a:lnTo>
                  <a:pt x="14351" y="3606"/>
                </a:lnTo>
                <a:lnTo>
                  <a:pt x="13769" y="4002"/>
                </a:lnTo>
                <a:lnTo>
                  <a:pt x="13304" y="4366"/>
                </a:lnTo>
                <a:lnTo>
                  <a:pt x="12954" y="4896"/>
                </a:lnTo>
                <a:lnTo>
                  <a:pt x="12634" y="5590"/>
                </a:lnTo>
                <a:lnTo>
                  <a:pt x="12459" y="6219"/>
                </a:lnTo>
                <a:lnTo>
                  <a:pt x="12430" y="6913"/>
                </a:lnTo>
                <a:lnTo>
                  <a:pt x="12459" y="7608"/>
                </a:lnTo>
                <a:lnTo>
                  <a:pt x="12634" y="8236"/>
                </a:lnTo>
                <a:lnTo>
                  <a:pt x="12954" y="8898"/>
                </a:lnTo>
                <a:lnTo>
                  <a:pt x="13304" y="9328"/>
                </a:lnTo>
                <a:lnTo>
                  <a:pt x="13769" y="9824"/>
                </a:lnTo>
                <a:lnTo>
                  <a:pt x="14351" y="10188"/>
                </a:lnTo>
                <a:lnTo>
                  <a:pt x="14905" y="10387"/>
                </a:lnTo>
                <a:lnTo>
                  <a:pt x="15545" y="10420"/>
                </a:lnTo>
                <a:close/>
              </a:path>
              <a:path w="21600" h="21600" extrusionOk="0">
                <a:moveTo>
                  <a:pt x="15545" y="8633"/>
                </a:moveTo>
                <a:lnTo>
                  <a:pt x="15836" y="8600"/>
                </a:lnTo>
                <a:lnTo>
                  <a:pt x="16098" y="8501"/>
                </a:lnTo>
                <a:lnTo>
                  <a:pt x="16389" y="8303"/>
                </a:lnTo>
                <a:lnTo>
                  <a:pt x="16622" y="8137"/>
                </a:lnTo>
                <a:lnTo>
                  <a:pt x="16768" y="7873"/>
                </a:lnTo>
                <a:lnTo>
                  <a:pt x="16942" y="7542"/>
                </a:lnTo>
                <a:lnTo>
                  <a:pt x="17001" y="7244"/>
                </a:lnTo>
                <a:lnTo>
                  <a:pt x="17030" y="6913"/>
                </a:lnTo>
                <a:lnTo>
                  <a:pt x="17001" y="6549"/>
                </a:lnTo>
                <a:lnTo>
                  <a:pt x="16942" y="6252"/>
                </a:lnTo>
                <a:lnTo>
                  <a:pt x="16768" y="5921"/>
                </a:lnTo>
                <a:lnTo>
                  <a:pt x="16564" y="5689"/>
                </a:lnTo>
                <a:lnTo>
                  <a:pt x="16389" y="5491"/>
                </a:lnTo>
                <a:lnTo>
                  <a:pt x="16098" y="5292"/>
                </a:lnTo>
                <a:lnTo>
                  <a:pt x="15836" y="5226"/>
                </a:lnTo>
                <a:lnTo>
                  <a:pt x="15545" y="5193"/>
                </a:lnTo>
                <a:lnTo>
                  <a:pt x="15225" y="5226"/>
                </a:lnTo>
                <a:lnTo>
                  <a:pt x="14963" y="5292"/>
                </a:lnTo>
                <a:lnTo>
                  <a:pt x="14672" y="5491"/>
                </a:lnTo>
                <a:lnTo>
                  <a:pt x="14439" y="5689"/>
                </a:lnTo>
                <a:lnTo>
                  <a:pt x="14293" y="5921"/>
                </a:lnTo>
                <a:lnTo>
                  <a:pt x="14119" y="6252"/>
                </a:lnTo>
                <a:lnTo>
                  <a:pt x="14031" y="6549"/>
                </a:lnTo>
                <a:lnTo>
                  <a:pt x="14002" y="6913"/>
                </a:lnTo>
                <a:lnTo>
                  <a:pt x="14031" y="7244"/>
                </a:lnTo>
                <a:lnTo>
                  <a:pt x="14119" y="7542"/>
                </a:lnTo>
                <a:lnTo>
                  <a:pt x="14293" y="7873"/>
                </a:lnTo>
                <a:lnTo>
                  <a:pt x="14439" y="8071"/>
                </a:lnTo>
                <a:lnTo>
                  <a:pt x="14672" y="8303"/>
                </a:lnTo>
                <a:lnTo>
                  <a:pt x="14963" y="8501"/>
                </a:lnTo>
                <a:lnTo>
                  <a:pt x="15225" y="8600"/>
                </a:lnTo>
                <a:lnTo>
                  <a:pt x="15545" y="8633"/>
                </a:lnTo>
                <a:close/>
              </a:path>
              <a:path w="21600" h="21600" extrusionOk="0">
                <a:moveTo>
                  <a:pt x="0" y="12900"/>
                </a:moveTo>
                <a:lnTo>
                  <a:pt x="5036" y="12900"/>
                </a:lnTo>
                <a:lnTo>
                  <a:pt x="5036" y="14984"/>
                </a:lnTo>
                <a:lnTo>
                  <a:pt x="0" y="14984"/>
                </a:lnTo>
                <a:lnTo>
                  <a:pt x="0" y="12900"/>
                </a:lnTo>
                <a:close/>
              </a:path>
              <a:path w="21600" h="21600" extrusionOk="0">
                <a:moveTo>
                  <a:pt x="7714" y="19681"/>
                </a:moveTo>
                <a:lnTo>
                  <a:pt x="8675" y="19681"/>
                </a:lnTo>
                <a:lnTo>
                  <a:pt x="12168" y="12669"/>
                </a:lnTo>
                <a:lnTo>
                  <a:pt x="13245" y="13397"/>
                </a:lnTo>
                <a:lnTo>
                  <a:pt x="9170" y="21600"/>
                </a:lnTo>
                <a:lnTo>
                  <a:pt x="7423" y="21600"/>
                </a:lnTo>
                <a:lnTo>
                  <a:pt x="1456" y="14984"/>
                </a:lnTo>
                <a:lnTo>
                  <a:pt x="3348" y="14984"/>
                </a:lnTo>
                <a:lnTo>
                  <a:pt x="7714" y="19681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680" name="Document"/>
          <p:cNvSpPr>
            <a:spLocks noEditPoints="1" noChangeArrowheads="1"/>
          </p:cNvSpPr>
          <p:nvPr/>
        </p:nvSpPr>
        <p:spPr bwMode="auto">
          <a:xfrm>
            <a:off x="762000" y="3505200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04800" y="2590800"/>
            <a:ext cx="2133600" cy="13716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681" name="Sound"/>
          <p:cNvSpPr>
            <a:spLocks noEditPoints="1" noChangeArrowheads="1"/>
          </p:cNvSpPr>
          <p:nvPr/>
        </p:nvSpPr>
        <p:spPr bwMode="auto">
          <a:xfrm>
            <a:off x="3667125" y="2524125"/>
            <a:ext cx="1057275" cy="9810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8683" name="Sound"/>
          <p:cNvSpPr>
            <a:spLocks noEditPoints="1" noChangeArrowheads="1"/>
          </p:cNvSpPr>
          <p:nvPr/>
        </p:nvSpPr>
        <p:spPr bwMode="auto">
          <a:xfrm flipH="1">
            <a:off x="6019800" y="4191000"/>
            <a:ext cx="1057275" cy="9810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8684" name="Sound"/>
          <p:cNvSpPr>
            <a:spLocks noEditPoints="1" noChangeArrowheads="1"/>
          </p:cNvSpPr>
          <p:nvPr/>
        </p:nvSpPr>
        <p:spPr bwMode="auto">
          <a:xfrm rot="5400000">
            <a:off x="3733800" y="4038600"/>
            <a:ext cx="1057275" cy="9810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8685" name="Sound"/>
          <p:cNvSpPr>
            <a:spLocks noEditPoints="1" noChangeArrowheads="1"/>
          </p:cNvSpPr>
          <p:nvPr/>
        </p:nvSpPr>
        <p:spPr bwMode="auto">
          <a:xfrm rot="-5400000">
            <a:off x="6477000" y="2667000"/>
            <a:ext cx="1057275" cy="9810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/>
              <a:t>Soedin_line2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ru-RU"/>
          </a:p>
        </p:txBody>
      </p:sp>
      <p:cxnSp>
        <p:nvCxnSpPr>
          <p:cNvPr id="4100" name="AutoShape 4"/>
          <p:cNvCxnSpPr>
            <a:cxnSpLocks noChangeShapeType="1"/>
            <a:stCxn id="4099" idx="1"/>
            <a:endCxn id="4099" idx="3"/>
          </p:cNvCxnSpPr>
          <p:nvPr/>
        </p:nvCxnSpPr>
        <p:spPr bwMode="auto">
          <a:xfrm rot="10800000" flipH="1" flipV="1">
            <a:off x="457200" y="3863975"/>
            <a:ext cx="8229600" cy="1588"/>
          </a:xfrm>
          <a:prstGeom prst="bentConnector5">
            <a:avLst>
              <a:gd name="adj1" fmla="val -2778"/>
              <a:gd name="adj2" fmla="val 157000000"/>
              <a:gd name="adj3" fmla="val 102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102" name="AutoShape 6"/>
          <p:cNvCxnSpPr>
            <a:cxnSpLocks noChangeShapeType="1"/>
            <a:stCxn id="4099" idx="1"/>
            <a:endCxn id="4099" idx="0"/>
          </p:cNvCxnSpPr>
          <p:nvPr/>
        </p:nvCxnSpPr>
        <p:spPr bwMode="auto">
          <a:xfrm rot="10800000" flipH="1">
            <a:off x="457200" y="1600200"/>
            <a:ext cx="4114800" cy="2263775"/>
          </a:xfrm>
          <a:prstGeom prst="curvedConnector4">
            <a:avLst>
              <a:gd name="adj1" fmla="val -5556"/>
              <a:gd name="adj2" fmla="val 11009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04" name="AutoShape 8"/>
          <p:cNvCxnSpPr>
            <a:cxnSpLocks noChangeShapeType="1"/>
            <a:stCxn id="4099" idx="3"/>
            <a:endCxn id="4099" idx="0"/>
          </p:cNvCxnSpPr>
          <p:nvPr/>
        </p:nvCxnSpPr>
        <p:spPr bwMode="auto">
          <a:xfrm flipH="1" flipV="1">
            <a:off x="4572000" y="1600200"/>
            <a:ext cx="4114800" cy="2263775"/>
          </a:xfrm>
          <a:prstGeom prst="curvedConnector4">
            <a:avLst>
              <a:gd name="adj1" fmla="val -5556"/>
              <a:gd name="adj2" fmla="val 11009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05" name="AutoShape 9"/>
          <p:cNvCxnSpPr>
            <a:cxnSpLocks noChangeShapeType="1"/>
            <a:stCxn id="4099" idx="1"/>
          </p:cNvCxnSpPr>
          <p:nvPr/>
        </p:nvCxnSpPr>
        <p:spPr bwMode="auto">
          <a:xfrm rot="10800000" flipH="1" flipV="1">
            <a:off x="457200" y="3863975"/>
            <a:ext cx="8458200" cy="2460625"/>
          </a:xfrm>
          <a:prstGeom prst="curvedConnector3">
            <a:avLst>
              <a:gd name="adj1" fmla="val -270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osnovn_figura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90600" y="1524000"/>
            <a:ext cx="2209800" cy="10668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114800" y="1600200"/>
            <a:ext cx="2362200" cy="914400"/>
          </a:xfrm>
          <a:prstGeom prst="parallelogram">
            <a:avLst>
              <a:gd name="adj" fmla="val 64583"/>
            </a:avLst>
          </a:prstGeom>
          <a:solidFill>
            <a:schemeClr val="accent1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066800" y="3200400"/>
            <a:ext cx="12192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3429000" y="3048000"/>
            <a:ext cx="1066800" cy="1371600"/>
          </a:xfrm>
          <a:prstGeom prst="diamond">
            <a:avLst/>
          </a:prstGeom>
          <a:solidFill>
            <a:schemeClr val="accent1"/>
          </a:solidFill>
          <a:ln w="63500" cmpd="thinThick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5334000" y="3124200"/>
            <a:ext cx="1524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1143000" y="4724400"/>
            <a:ext cx="1447800" cy="1066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3733800" y="4724400"/>
            <a:ext cx="762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5486400" y="4343400"/>
            <a:ext cx="1143000" cy="1524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838200" y="609600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3429000" y="762000"/>
            <a:ext cx="1676400" cy="1066800"/>
          </a:xfrm>
          <a:prstGeom prst="hexagon">
            <a:avLst>
              <a:gd name="adj" fmla="val 39286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248400" y="762000"/>
            <a:ext cx="1066800" cy="762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143000" y="2209800"/>
            <a:ext cx="1371600" cy="9144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3505200" y="2286000"/>
            <a:ext cx="838200" cy="1219200"/>
          </a:xfrm>
          <a:prstGeom prst="can">
            <a:avLst>
              <a:gd name="adj" fmla="val 363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5410200" y="2133600"/>
            <a:ext cx="14478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1371600" y="3962400"/>
            <a:ext cx="1676400" cy="990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3581400" y="4038600"/>
            <a:ext cx="1676400" cy="914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5943600" y="3962400"/>
            <a:ext cx="1524000" cy="838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1143000" y="5334000"/>
            <a:ext cx="1219200" cy="7620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2819400" y="5334000"/>
            <a:ext cx="1143000" cy="838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4495800" y="5486400"/>
            <a:ext cx="1295400" cy="5334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6553200" y="5334000"/>
            <a:ext cx="838200" cy="8382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62000" y="990600"/>
            <a:ext cx="914400" cy="914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2895600" y="914400"/>
            <a:ext cx="1066800" cy="9144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4876800" y="838200"/>
            <a:ext cx="304800" cy="11430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5" name="Arc 7"/>
          <p:cNvSpPr>
            <a:spLocks/>
          </p:cNvSpPr>
          <p:nvPr/>
        </p:nvSpPr>
        <p:spPr bwMode="auto">
          <a:xfrm>
            <a:off x="6400800" y="914400"/>
            <a:ext cx="3810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1219200" y="2743200"/>
            <a:ext cx="9144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3048000" y="2895600"/>
            <a:ext cx="914400" cy="7620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4800600" y="2895600"/>
            <a:ext cx="990600" cy="762000"/>
          </a:xfrm>
          <a:prstGeom prst="plaque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9" name="AutoShape 11"/>
          <p:cNvSpPr>
            <a:spLocks/>
          </p:cNvSpPr>
          <p:nvPr/>
        </p:nvSpPr>
        <p:spPr bwMode="auto">
          <a:xfrm>
            <a:off x="6553200" y="2743200"/>
            <a:ext cx="304800" cy="838200"/>
          </a:xfrm>
          <a:prstGeom prst="leftBracket">
            <a:avLst>
              <a:gd name="adj" fmla="val 22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80" name="AutoShape 12"/>
          <p:cNvSpPr>
            <a:spLocks/>
          </p:cNvSpPr>
          <p:nvPr/>
        </p:nvSpPr>
        <p:spPr bwMode="auto">
          <a:xfrm>
            <a:off x="7391400" y="2667000"/>
            <a:ext cx="228600" cy="914400"/>
          </a:xfrm>
          <a:prstGeom prst="righ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81" name="AutoShape 13"/>
          <p:cNvSpPr>
            <a:spLocks/>
          </p:cNvSpPr>
          <p:nvPr/>
        </p:nvSpPr>
        <p:spPr bwMode="auto">
          <a:xfrm>
            <a:off x="1219200" y="4419600"/>
            <a:ext cx="457200" cy="762000"/>
          </a:xfrm>
          <a:prstGeom prst="lef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82" name="AutoShape 14"/>
          <p:cNvSpPr>
            <a:spLocks/>
          </p:cNvSpPr>
          <p:nvPr/>
        </p:nvSpPr>
        <p:spPr bwMode="auto">
          <a:xfrm>
            <a:off x="2895600" y="4114800"/>
            <a:ext cx="533400" cy="1600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Figurnaya_strelka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066800" y="2057400"/>
            <a:ext cx="1295400" cy="685800"/>
          </a:xfrm>
          <a:prstGeom prst="rightArrow">
            <a:avLst>
              <a:gd name="adj1" fmla="val 50000"/>
              <a:gd name="adj2" fmla="val 47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3124200" y="2133600"/>
            <a:ext cx="1143000" cy="533400"/>
          </a:xfrm>
          <a:prstGeom prst="leftArrow">
            <a:avLst>
              <a:gd name="adj1" fmla="val 50000"/>
              <a:gd name="adj2" fmla="val 53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953000" y="1905000"/>
            <a:ext cx="533400" cy="1143000"/>
          </a:xfrm>
          <a:prstGeom prst="upArrow">
            <a:avLst>
              <a:gd name="adj1" fmla="val 50000"/>
              <a:gd name="adj2" fmla="val 53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6400800" y="1981200"/>
            <a:ext cx="457200" cy="990600"/>
          </a:xfrm>
          <a:prstGeom prst="down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838200" y="3276600"/>
            <a:ext cx="1752600" cy="533400"/>
          </a:xfrm>
          <a:prstGeom prst="leftRightArrow">
            <a:avLst>
              <a:gd name="adj1" fmla="val 50000"/>
              <a:gd name="adj2" fmla="val 6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3352800" y="3124200"/>
            <a:ext cx="533400" cy="1371600"/>
          </a:xfrm>
          <a:prstGeom prst="upDownArrow">
            <a:avLst>
              <a:gd name="adj1" fmla="val 50000"/>
              <a:gd name="adj2" fmla="val 5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4648200" y="3429000"/>
            <a:ext cx="838200" cy="914400"/>
          </a:xfrm>
          <a:custGeom>
            <a:avLst/>
            <a:gdLst>
              <a:gd name="G0" fmla="+- 6480 0 0"/>
              <a:gd name="G1" fmla="+- 8640 0 0"/>
              <a:gd name="G2" fmla="+- 4320 0 0"/>
              <a:gd name="G3" fmla="+- 21600 0 6480"/>
              <a:gd name="G4" fmla="+- 21600 0 8640"/>
              <a:gd name="G5" fmla="+- 21600 0 4320"/>
              <a:gd name="G6" fmla="+- 6480 0 10800"/>
              <a:gd name="G7" fmla="+- 8640 0 10800"/>
              <a:gd name="G8" fmla="*/ G7 4320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6324600" y="3429000"/>
            <a:ext cx="762000" cy="838200"/>
          </a:xfrm>
          <a:custGeom>
            <a:avLst/>
            <a:gdLst>
              <a:gd name="G0" fmla="+- 6480 0 0"/>
              <a:gd name="G1" fmla="+- 8640 0 0"/>
              <a:gd name="G2" fmla="+- 6171 0 0"/>
              <a:gd name="G3" fmla="+- 21600 0 6480"/>
              <a:gd name="G4" fmla="+- 21600 0 8640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8514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990600" y="4800600"/>
            <a:ext cx="762000" cy="914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2743200" y="4876800"/>
            <a:ext cx="762000" cy="914400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3962400" y="4876800"/>
            <a:ext cx="609600" cy="1143000"/>
          </a:xfrm>
          <a:custGeom>
            <a:avLst/>
            <a:gdLst>
              <a:gd name="G0" fmla="+- 9257 0 0"/>
              <a:gd name="G1" fmla="+- 18514 0 0"/>
              <a:gd name="G2" fmla="+- 6171 0 0"/>
              <a:gd name="G3" fmla="*/ 9257 1 2"/>
              <a:gd name="G4" fmla="+- G3 10800 0"/>
              <a:gd name="G5" fmla="+- 21600 9257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9257 0 G4"/>
              <a:gd name="G12" fmla="*/ G2 G10 G11"/>
              <a:gd name="T0" fmla="*/ 15429 w 21600"/>
              <a:gd name="T1" fmla="*/ 0 h 21600"/>
              <a:gd name="T2" fmla="*/ 9257 w 21600"/>
              <a:gd name="T3" fmla="*/ 6171 h 21600"/>
              <a:gd name="T4" fmla="*/ 6171 w 21600"/>
              <a:gd name="T5" fmla="*/ 9257 h 21600"/>
              <a:gd name="T6" fmla="*/ 0 w 21600"/>
              <a:gd name="T7" fmla="*/ 15429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5105400" y="4724400"/>
            <a:ext cx="1295400" cy="10668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838200" y="838200"/>
            <a:ext cx="533400" cy="1219200"/>
          </a:xfrm>
          <a:prstGeom prst="curvedRightArrow">
            <a:avLst>
              <a:gd name="adj1" fmla="val 45714"/>
              <a:gd name="adj2" fmla="val 9142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590800" y="990600"/>
            <a:ext cx="381000" cy="1066800"/>
          </a:xfrm>
          <a:prstGeom prst="curvedLeftArrow">
            <a:avLst>
              <a:gd name="adj1" fmla="val 56000"/>
              <a:gd name="adj2" fmla="val 11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657600" y="990600"/>
            <a:ext cx="1219200" cy="838200"/>
          </a:xfrm>
          <a:prstGeom prst="curvedUpArrow">
            <a:avLst>
              <a:gd name="adj1" fmla="val 29091"/>
              <a:gd name="adj2" fmla="val 5818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5638800" y="685800"/>
            <a:ext cx="1219200" cy="1066800"/>
          </a:xfrm>
          <a:prstGeom prst="curvedDownArrow">
            <a:avLst>
              <a:gd name="adj1" fmla="val 22857"/>
              <a:gd name="adj2" fmla="val 4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914400" y="2438400"/>
            <a:ext cx="1524000" cy="990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3276600" y="2438400"/>
            <a:ext cx="1295400" cy="762000"/>
          </a:xfrm>
          <a:prstGeom prst="notchedRightArrow">
            <a:avLst>
              <a:gd name="adj1" fmla="val 50000"/>
              <a:gd name="adj2" fmla="val 4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5181600" y="2438400"/>
            <a:ext cx="1219200" cy="6096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7010400" y="2362200"/>
            <a:ext cx="1066800" cy="685800"/>
          </a:xfrm>
          <a:prstGeom prst="chevron">
            <a:avLst>
              <a:gd name="adj" fmla="val 3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914400" y="3962400"/>
            <a:ext cx="1524000" cy="838200"/>
          </a:xfrm>
          <a:prstGeom prst="rightArrowCallout">
            <a:avLst>
              <a:gd name="adj1" fmla="val 25000"/>
              <a:gd name="adj2" fmla="val 25000"/>
              <a:gd name="adj3" fmla="val 30303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3048000" y="4038600"/>
            <a:ext cx="685800" cy="609600"/>
          </a:xfrm>
          <a:prstGeom prst="left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4572000" y="4038600"/>
            <a:ext cx="1524000" cy="685800"/>
          </a:xfrm>
          <a:prstGeom prst="upArrowCallout">
            <a:avLst>
              <a:gd name="adj1" fmla="val 55556"/>
              <a:gd name="adj2" fmla="val 5555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6781800" y="3886200"/>
            <a:ext cx="1219200" cy="838200"/>
          </a:xfrm>
          <a:prstGeom prst="downArrowCallout">
            <a:avLst>
              <a:gd name="adj1" fmla="val 36364"/>
              <a:gd name="adj2" fmla="val 36364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533400" y="5181600"/>
            <a:ext cx="1524000" cy="838200"/>
          </a:xfrm>
          <a:prstGeom prst="leftRightArrowCallout">
            <a:avLst>
              <a:gd name="adj1" fmla="val 25000"/>
              <a:gd name="adj2" fmla="val 25000"/>
              <a:gd name="adj3" fmla="val 22727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3048000" y="5105400"/>
            <a:ext cx="1219200" cy="914400"/>
          </a:xfrm>
          <a:prstGeom prst="upDownArrowCallout">
            <a:avLst>
              <a:gd name="adj1" fmla="val 33333"/>
              <a:gd name="adj2" fmla="val 33333"/>
              <a:gd name="adj3" fmla="val 12500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4876800" y="5105400"/>
            <a:ext cx="1524000" cy="8382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7086600" y="5257800"/>
            <a:ext cx="1143000" cy="609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/>
              <a:t>Block_shema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914400" y="1143000"/>
            <a:ext cx="1752600" cy="1066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352800" y="1219200"/>
            <a:ext cx="1905000" cy="990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715000" y="1371600"/>
            <a:ext cx="1752600" cy="685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7772400" y="1219200"/>
            <a:ext cx="1143000" cy="9144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762000" y="2743200"/>
            <a:ext cx="1828800" cy="1219200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3200400" y="2819400"/>
            <a:ext cx="1676400" cy="1143000"/>
          </a:xfrm>
          <a:prstGeom prst="flowChartInternal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5257800" y="2819400"/>
            <a:ext cx="1371600" cy="10668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7162800" y="2895600"/>
            <a:ext cx="1295400" cy="914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838200" y="4495800"/>
            <a:ext cx="1447800" cy="5334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2971800" y="4495800"/>
            <a:ext cx="1676400" cy="609600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5257800" y="4648200"/>
            <a:ext cx="1828800" cy="609600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7543800" y="4572000"/>
            <a:ext cx="1143000" cy="8382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block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333399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099999" lon="1500000" rev="0"/>
          </a:camera>
          <a:lightRig rig="legacyFlat4" dir="b"/>
        </a:scene3d>
        <a:sp3d extrusionH="430200" prstMaterial="legacyMatte">
          <a:bevelT w="13500" h="13500" prst="angle"/>
          <a:bevelB w="13500" h="13500" prst="angle"/>
          <a:extrusionClr>
            <a:srgbClr val="333399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82</Words>
  <Application>Microsoft Office PowerPoint</Application>
  <PresentationFormat>Экран (4:3)</PresentationFormat>
  <Paragraphs>85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Arial</vt:lpstr>
      <vt:lpstr>Оформление по умолчанию</vt:lpstr>
      <vt:lpstr>Avtofigura</vt:lpstr>
      <vt:lpstr>Soedinit_line</vt:lpstr>
      <vt:lpstr>Soedin_line2</vt:lpstr>
      <vt:lpstr>osnovn_figura</vt:lpstr>
      <vt:lpstr>Слайд 5</vt:lpstr>
      <vt:lpstr>Слайд 6</vt:lpstr>
      <vt:lpstr>Figurnaya_strelka</vt:lpstr>
      <vt:lpstr>Слайд 8</vt:lpstr>
      <vt:lpstr>Block_shema</vt:lpstr>
      <vt:lpstr>Слайд 10</vt:lpstr>
      <vt:lpstr>Слайд 11</vt:lpstr>
      <vt:lpstr>Stars and ribbon </vt:lpstr>
      <vt:lpstr>Слайд 13</vt:lpstr>
      <vt:lpstr>Слайд 14</vt:lpstr>
      <vt:lpstr>Callout </vt:lpstr>
      <vt:lpstr>Слайд 16</vt:lpstr>
      <vt:lpstr>Слайд 17</vt:lpstr>
      <vt:lpstr>buttons </vt:lpstr>
      <vt:lpstr>Слайд 19</vt:lpstr>
      <vt:lpstr>others </vt:lpstr>
      <vt:lpstr>Слайд 21</vt:lpstr>
      <vt:lpstr>Слайд 22</vt:lpstr>
      <vt:lpstr>Слайд 23</vt:lpstr>
      <vt:lpstr>Слайд 24</vt:lpstr>
      <vt:lpstr>Слайд 25</vt:lpstr>
      <vt:lpstr>transformation </vt:lpstr>
      <vt:lpstr>Слайд 27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Andrey.Gavrilin</dc:creator>
  <cp:lastModifiedBy>Демонстрационно-бесплатная версия</cp:lastModifiedBy>
  <cp:revision>21</cp:revision>
  <dcterms:created xsi:type="dcterms:W3CDTF">2010-04-15T12:05:58Z</dcterms:created>
  <dcterms:modified xsi:type="dcterms:W3CDTF">2010-04-20T12:42:59Z</dcterms:modified>
</cp:coreProperties>
</file>