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12192000"/>
  <p:defaultTextStyle>
    <a:defPPr>
      <a:defRPr/>
    </a:defPPr>
    <a:lvl1pPr marL="0" algn="l">
      <a:defRPr sz="1800">
        <a:solidFill>
          <a:schemeClr val="tx1"/>
        </a:solidFill>
        <a:latin typeface="+mn-lt"/>
        <a:ea typeface="+mn-ea"/>
      </a:defRPr>
    </a:lvl1pPr>
    <a:lvl2pPr marL="457200" algn="l">
      <a:defRPr sz="1800">
        <a:solidFill>
          <a:schemeClr val="tx1"/>
        </a:solidFill>
        <a:latin typeface="+mn-lt"/>
        <a:ea typeface="+mn-ea"/>
      </a:defRPr>
    </a:lvl2pPr>
    <a:lvl3pPr marL="914400" algn="l">
      <a:defRPr sz="1800">
        <a:solidFill>
          <a:schemeClr val="tx1"/>
        </a:solidFill>
        <a:latin typeface="+mn-lt"/>
        <a:ea typeface="+mn-ea"/>
      </a:defRPr>
    </a:lvl3pPr>
    <a:lvl4pPr marL="1371600" algn="l">
      <a:defRPr sz="1800">
        <a:solidFill>
          <a:schemeClr val="tx1"/>
        </a:solidFill>
        <a:latin typeface="+mn-lt"/>
        <a:ea typeface="+mn-ea"/>
      </a:defRPr>
    </a:lvl4pPr>
    <a:lvl5pPr marL="1828800" algn="l">
      <a:defRPr sz="1800">
        <a:solidFill>
          <a:schemeClr val="tx1"/>
        </a:solidFill>
        <a:latin typeface="+mn-lt"/>
        <a:ea typeface="+mn-ea"/>
      </a:defRPr>
    </a:lvl5pPr>
    <a:lvl6pPr marL="2286000" algn="l">
      <a:defRPr sz="1800">
        <a:solidFill>
          <a:schemeClr val="tx1"/>
        </a:solidFill>
        <a:latin typeface="+mn-lt"/>
        <a:ea typeface="+mn-ea"/>
      </a:defRPr>
    </a:lvl6pPr>
    <a:lvl7pPr marL="2743200" algn="l">
      <a:defRPr sz="1800">
        <a:solidFill>
          <a:schemeClr val="tx1"/>
        </a:solidFill>
        <a:latin typeface="+mn-lt"/>
        <a:ea typeface="+mn-ea"/>
      </a:defRPr>
    </a:lvl7pPr>
    <a:lvl8pPr marL="3200400" algn="l">
      <a:defRPr sz="1800">
        <a:solidFill>
          <a:schemeClr val="tx1"/>
        </a:solidFill>
        <a:latin typeface="+mn-lt"/>
        <a:ea typeface="+mn-ea"/>
      </a:defRPr>
    </a:lvl8pPr>
    <a:lvl9pPr marL="3657600" algn="l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		<Relationships xmlns="http://schemas.openxmlformats.org/package/2006/relationships">		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  <a:ea typeface="+mn-ea"/>
        </a:defRPr>
      </a:lvl1pPr>
      <a:lvl2pPr marL="457200" algn="l">
        <a:defRPr sz="1800">
          <a:solidFill>
            <a:schemeClr val="tx1"/>
          </a:solidFill>
          <a:latin typeface="+mn-lt"/>
          <a:ea typeface="+mn-ea"/>
        </a:defRPr>
      </a:lvl2pPr>
      <a:lvl3pPr marL="914400" algn="l">
        <a:defRPr sz="1800">
          <a:solidFill>
            <a:schemeClr val="tx1"/>
          </a:solidFill>
          <a:latin typeface="+mn-lt"/>
          <a:ea typeface="+mn-ea"/>
        </a:defRPr>
      </a:lvl3pPr>
      <a:lvl4pPr marL="1371600" algn="l">
        <a:defRPr sz="1800">
          <a:solidFill>
            <a:schemeClr val="tx1"/>
          </a:solidFill>
          <a:latin typeface="+mn-lt"/>
          <a:ea typeface="+mn-ea"/>
        </a:defRPr>
      </a:lvl4pPr>
      <a:lvl5pPr marL="1828800" algn="l">
        <a:defRPr sz="1800">
          <a:solidFill>
            <a:schemeClr val="tx1"/>
          </a:solidFill>
          <a:latin typeface="+mn-lt"/>
          <a:ea typeface="+mn-ea"/>
        </a:defRPr>
      </a:lvl5pPr>
      <a:lvl6pPr marL="2286000" algn="l">
        <a:defRPr sz="1800">
          <a:solidFill>
            <a:schemeClr val="tx1"/>
          </a:solidFill>
          <a:latin typeface="+mn-lt"/>
          <a:ea typeface="+mn-ea"/>
        </a:defRPr>
      </a:lvl6pPr>
      <a:lvl7pPr marL="2743200" algn="l">
        <a:defRPr sz="1800">
          <a:solidFill>
            <a:schemeClr val="tx1"/>
          </a:solidFill>
          <a:latin typeface="+mn-lt"/>
          <a:ea typeface="+mn-ea"/>
        </a:defRPr>
      </a:lvl7pPr>
      <a:lvl8pPr marL="3200400" algn="l">
        <a:defRPr sz="1800">
          <a:solidFill>
            <a:schemeClr val="tx1"/>
          </a:solidFill>
          <a:latin typeface="+mn-lt"/>
          <a:ea typeface="+mn-ea"/>
        </a:defRPr>
      </a:lvl8pPr>
      <a:lvl9pPr marL="3657600" algn="l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Subtitle 2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"/>
          <p:cNvSpPr/>
          <p:nvPr isPhoto="0" userDrawn="0"/>
        </p:nvSpPr>
        <p:spPr bwMode="auto">
          <a:xfrm flipH="0" flipV="0">
            <a:off x="2578949" y="2272125"/>
            <a:ext cx="4791075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