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D2E95C7-5212-55EC-5031-BDA68D63EB05}">
  <a:tblStyle styleId="{6D2E95C7-5212-55EC-5031-BDA68D63EB05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0" name=""/>
          <p:cNvGraphicFramePr>
            <a:graphicFrameLocks/>
          </p:cNvGraphicFramePr>
          <p:nvPr isPhoto="0" userDrawn="0"/>
        </p:nvGraphicFramePr>
        <p:xfrm>
          <a:off x="2032000" y="1371600"/>
          <a:ext cx="8140700" cy="15519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{6D2E95C7-5212-55EC-5031-BDA68D63EB05}</a:tableStyleId>
              </a:tblPr>
              <a:tblGrid>
                <a:gridCol w="1625600"/>
                <a:gridCol w="1625600"/>
                <a:gridCol w="1625599"/>
                <a:gridCol w="1625600"/>
                <a:gridCol w="1625600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