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8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00B0A-C7C4-455B-8132-530B58DE3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E4CD0-5A28-4223-9F43-11B5EF0268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1FCF5-B838-4507-A318-831BCEE11C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DDC-A9B4-414D-83E9-EDBACF654D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2AF4D-E374-43A5-8617-F8F27E7AE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45E71-69EA-4DBF-9F0C-CDACBA046A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2C88B-943E-4941-B653-51276E011C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C2F37-14B6-4A9C-8997-184072A630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4A50-2887-4C1F-BCBF-4807E520EF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331D0-612B-45DB-8934-08FDED0A4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67812-B29C-42B9-99C6-C00E9CAD7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D17CA4-50E1-4F09-9B76-99623C3064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Prostoy -vozniknovenie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828800"/>
            <a:ext cx="6248400" cy="1905000"/>
          </a:xfrm>
        </p:spPr>
        <p:txBody>
          <a:bodyPr/>
          <a:lstStyle/>
          <a:p>
            <a:r>
              <a:rPr lang="en-US"/>
              <a:t>Effect_2</a:t>
            </a:r>
          </a:p>
          <a:p>
            <a:r>
              <a:rPr lang="en-US"/>
              <a:t>Effect_2</a:t>
            </a:r>
          </a:p>
          <a:p>
            <a:r>
              <a:rPr lang="en-US"/>
              <a:t>Effect_2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Оформление по умолчанию</vt:lpstr>
      <vt:lpstr>Prostoy -vozniknovenie 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Andrey.Gavrilin</dc:creator>
  <cp:lastModifiedBy>Windows User</cp:lastModifiedBy>
  <cp:revision>17</cp:revision>
  <dcterms:created xsi:type="dcterms:W3CDTF">2010-04-15T11:15:05Z</dcterms:created>
  <dcterms:modified xsi:type="dcterms:W3CDTF">2018-06-09T09:59:24Z</dcterms:modified>
</cp:coreProperties>
</file>