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12192000"/>
  <p:defaultTextStyle>
    <a:defPPr>
      <a:defRPr/>
    </a:defPPr>
    <a:lvl1pPr marL="0" algn="l" defTabSz="914400">
      <a:defRPr sz="1800">
        <a:solidFill>
          <a:schemeClr val="tx1"/>
        </a:solidFill>
        <a:latin typeface="+mn-lt"/>
        <a:ea typeface="+mn-ea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notesMasters/_rels/notesMaster1.xml.rels><?xml version="1.0" encoding="UTF-8" standalone="yes"?>								<Relationships xmlns="http://schemas.openxmlformats.org/package/2006/relationships">		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" descr="SimpleTestText" hidden="0" title="Simple Test Text"/>
          <p:cNvSpPr/>
          <p:nvPr isPhoto="0" userDrawn="0"/>
        </p:nvSpPr>
        <p:spPr bwMode="auto">
          <a:xfrm flipH="0" flipV="0">
            <a:off x="2683724" y="1443449"/>
            <a:ext cx="3809999" cy="2857500"/>
          </a:xfrm>
          <a:prstGeom prst="snipRoundRect">
            <a:avLst>
              <a:gd name="adj1" fmla="val 16667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