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" hidden="0"/>
          <p:cNvGrpSpPr/>
          <p:nvPr isPhoto="0" userDrawn="0"/>
        </p:nvGrpSpPr>
        <p:grpSpPr bwMode="auto">
          <a:xfrm>
            <a:off x="-27599" y="-38099"/>
            <a:ext cx="6362699" cy="4648199"/>
            <a:chOff x="0" y="0"/>
            <a:chExt cx="6362699" cy="4648199"/>
          </a:xfrm>
        </p:grpSpPr>
        <p:sp>
          <p:nvSpPr>
            <p:cNvPr id="5" name="" hidden="0"/>
            <p:cNvSpPr/>
            <p:nvPr isPhoto="0" userDrawn="0"/>
          </p:nvSpPr>
          <p:spPr bwMode="auto">
            <a:xfrm flipH="0" flipV="0">
              <a:off x="5448299" y="373379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" name="" hidden="0"/>
            <p:cNvCxnSpPr>
              <a:cxnSpLocks/>
            </p:cNvCxnSpPr>
            <p:nvPr isPhoto="0" userDrawn="0"/>
          </p:nvCxnSpPr>
          <p:spPr bwMode="auto">
            <a:xfrm flipH="0" flipV="0">
              <a:off x="0" y="0"/>
              <a:ext cx="3124199" cy="2933699"/>
            </a:xfrm>
            <a:prstGeom prst="curvedConnector3">
              <a:avLst>
                <a:gd name="adj1" fmla="val 50000"/>
              </a:avLst>
            </a:prstGeom>
            <a:ln>
              <a:headEnd type="arrow" len="me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