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ru-RU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" hidden="0"/>
          <p:cNvCxnSpPr>
            <a:cxnSpLocks/>
          </p:cNvCxnSpPr>
          <p:nvPr isPhoto="0" userDrawn="0"/>
        </p:nvCxnSpPr>
        <p:spPr bwMode="auto">
          <a:xfrm flipH="0" flipV="0">
            <a:off x="3731474" y="1329150"/>
            <a:ext cx="3952875" cy="3590924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