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8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6136044-21DB-4204-B921-3D866AE9DB3C}" type="datetimeFigureOut">
              <a:rPr lang="bg-BG" smtClean="0"/>
              <a:pPr/>
              <a:t>9/30/2008</a:t>
            </a:fld>
            <a:endParaRPr lang="bg-BG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6393BE3-D0C1-4BFD-A472-7B836983D3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36044-21DB-4204-B921-3D866AE9DB3C}" type="datetimeFigureOut">
              <a:rPr lang="bg-BG" smtClean="0"/>
              <a:pPr/>
              <a:t>9/30/2008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3BE3-D0C1-4BFD-A472-7B836983D3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6136044-21DB-4204-B921-3D866AE9DB3C}" type="datetimeFigureOut">
              <a:rPr lang="bg-BG" smtClean="0"/>
              <a:pPr/>
              <a:t>9/30/2008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6393BE3-D0C1-4BFD-A472-7B836983D3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36044-21DB-4204-B921-3D866AE9DB3C}" type="datetimeFigureOut">
              <a:rPr lang="bg-BG" smtClean="0"/>
              <a:pPr/>
              <a:t>9/30/2008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3BE3-D0C1-4BFD-A472-7B836983D3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6136044-21DB-4204-B921-3D866AE9DB3C}" type="datetimeFigureOut">
              <a:rPr lang="bg-BG" smtClean="0"/>
              <a:pPr/>
              <a:t>9/30/2008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6393BE3-D0C1-4BFD-A472-7B836983D3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36044-21DB-4204-B921-3D866AE9DB3C}" type="datetimeFigureOut">
              <a:rPr lang="bg-BG" smtClean="0"/>
              <a:pPr/>
              <a:t>9/30/2008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3BE3-D0C1-4BFD-A472-7B836983D3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36044-21DB-4204-B921-3D866AE9DB3C}" type="datetimeFigureOut">
              <a:rPr lang="bg-BG" smtClean="0"/>
              <a:pPr/>
              <a:t>9/30/2008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3BE3-D0C1-4BFD-A472-7B836983D3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36044-21DB-4204-B921-3D866AE9DB3C}" type="datetimeFigureOut">
              <a:rPr lang="bg-BG" smtClean="0"/>
              <a:pPr/>
              <a:t>9/30/2008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3BE3-D0C1-4BFD-A472-7B836983D3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6136044-21DB-4204-B921-3D866AE9DB3C}" type="datetimeFigureOut">
              <a:rPr lang="bg-BG" smtClean="0"/>
              <a:pPr/>
              <a:t>9/30/2008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3BE3-D0C1-4BFD-A472-7B836983D3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36044-21DB-4204-B921-3D866AE9DB3C}" type="datetimeFigureOut">
              <a:rPr lang="bg-BG" smtClean="0"/>
              <a:pPr/>
              <a:t>9/30/2008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3BE3-D0C1-4BFD-A472-7B836983D3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136044-21DB-4204-B921-3D866AE9DB3C}" type="datetimeFigureOut">
              <a:rPr lang="bg-BG" smtClean="0"/>
              <a:pPr/>
              <a:t>9/30/2008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6393BE3-D0C1-4BFD-A472-7B836983D3CE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6136044-21DB-4204-B921-3D866AE9DB3C}" type="datetimeFigureOut">
              <a:rPr lang="bg-BG" smtClean="0"/>
              <a:pPr/>
              <a:t>9/30/2008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6393BE3-D0C1-4BFD-A472-7B836983D3CE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19200" y="685800"/>
            <a:ext cx="7253068" cy="3505200"/>
          </a:xfrm>
        </p:spPr>
        <p:txBody>
          <a:bodyPr/>
          <a:lstStyle/>
          <a:p>
            <a:pPr algn="ctr"/>
            <a:r>
              <a:rPr lang="bg-BG" sz="4800" u="sng" dirty="0" smtClean="0"/>
              <a:t>Покупки в полза на хората и на планетата</a:t>
            </a:r>
            <a:endParaRPr lang="bg-BG" sz="4800" u="sn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  <p:transition>
    <p:dissolve/>
    <p:sndAc>
      <p:stSnd>
        <p:snd r:embed="rId2" name="arrow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u="sng" dirty="0" smtClean="0"/>
              <a:t>“Зелени пазари</a:t>
            </a:r>
            <a:r>
              <a:rPr lang="bg-BG" dirty="0" smtClean="0"/>
              <a:t>”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bg-BG" i="1" dirty="0" smtClean="0"/>
              <a:t>Базираният в САЩ Институт  за маркетинг на прирадата оценява, че през 2000 г.глобалното търсене на “здравословни и устойчиви” продукти – от алтернативен транспорт до органични храни – е достигнал рекордните 546млрд. Долара. Но това представлява само 1 на сто от общия обем на световната икономика</a:t>
            </a:r>
            <a:r>
              <a:rPr lang="bg-BG" dirty="0" smtClean="0"/>
              <a:t>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bg-BG" u="sng" dirty="0" smtClean="0"/>
              <a:t>“Озеленяване” на ведомствените продукти</a:t>
            </a:r>
            <a:endParaRPr lang="bg-BG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bg-BG" i="1" dirty="0" smtClean="0"/>
              <a:t>Скрита цена за оклната среда и за харата в света</a:t>
            </a:r>
          </a:p>
          <a:p>
            <a:pPr algn="just"/>
            <a:r>
              <a:rPr lang="bg-BG" i="1" dirty="0" smtClean="0"/>
              <a:t>Производителите могат да играят важна роля за повлияването на екологичното поведение на доставчиците.</a:t>
            </a:r>
          </a:p>
          <a:p>
            <a:pPr algn="just"/>
            <a:r>
              <a:rPr lang="bg-BG" i="1" dirty="0" smtClean="0"/>
              <a:t>“Озеленяването” на продуктите означава, че освен специфични основни изсквания като количество, цена, функционалност или безопастност ведомствените купувачи поставят и екологични изсквания към доставчиците.</a:t>
            </a:r>
          </a:p>
          <a:p>
            <a:pPr algn="just"/>
            <a:r>
              <a:rPr lang="bg-BG" i="1" dirty="0" smtClean="0"/>
              <a:t>“зелените” покупки спестяват и пари. </a:t>
            </a:r>
            <a:endParaRPr lang="bg-BG" i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u="sng" dirty="0" smtClean="0"/>
              <a:t>Пионерите в “зелените” покупки</a:t>
            </a:r>
            <a:endParaRPr lang="bg-BG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i="1" dirty="0" smtClean="0"/>
              <a:t>“зелените”покупки – ползи за бизнеса</a:t>
            </a:r>
          </a:p>
          <a:p>
            <a:pPr algn="just"/>
            <a:r>
              <a:rPr lang="bg-BG" i="1" dirty="0" smtClean="0"/>
              <a:t>Начин за намаляване на разходите и разширяване целите на екологичната политика</a:t>
            </a:r>
            <a:endParaRPr lang="bg-BG" i="1" dirty="0"/>
          </a:p>
        </p:txBody>
      </p:sp>
      <p:pic>
        <p:nvPicPr>
          <p:cNvPr id="1026" name="Picture 2" descr="C:\Documents and Settings\Vanichka\Desktop\happybusinessm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505200"/>
            <a:ext cx="5181600" cy="28194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u="sng" dirty="0" smtClean="0"/>
              <a:t>Натиск и двигател</a:t>
            </a:r>
            <a:endParaRPr lang="bg-BG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i="1" dirty="0" smtClean="0"/>
              <a:t>Регулаторна власт на праветелството</a:t>
            </a:r>
          </a:p>
          <a:p>
            <a:pPr algn="just"/>
            <a:r>
              <a:rPr lang="bg-BG" i="1" dirty="0" smtClean="0"/>
              <a:t>Днес около 63 млн. възрастни граждани на САЩ – около 30 на сто от домакинствата в страната, използват някаква форма на екологично и социално осъзнати покупки.</a:t>
            </a:r>
            <a:endParaRPr lang="bg-BG" i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bg-BG" u="sng" dirty="0" smtClean="0"/>
              <a:t>Индетифициране на “зелените” продукти</a:t>
            </a:r>
            <a:endParaRPr lang="bg-BG" u="sng" dirty="0"/>
          </a:p>
        </p:txBody>
      </p:sp>
      <p:pic>
        <p:nvPicPr>
          <p:cNvPr id="5" name="Content Placeholder 4" descr="fruit_festival_ho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52600"/>
            <a:ext cx="4800600" cy="4174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195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Покупки в полза на хората и на планетата</vt:lpstr>
      <vt:lpstr>“Зелени пазари”</vt:lpstr>
      <vt:lpstr>“Озеленяване” на ведомствените продукти</vt:lpstr>
      <vt:lpstr>Пионерите в “зелените” покупки</vt:lpstr>
      <vt:lpstr>Натиск и двигател</vt:lpstr>
      <vt:lpstr>Индетифициране на “зелените” продукти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Покупки в полза на хората и на планетата</dc:title>
  <dc:creator>Vanelino</dc:creator>
  <cp:lastModifiedBy>Vanelino</cp:lastModifiedBy>
  <cp:revision>12</cp:revision>
  <dcterms:created xsi:type="dcterms:W3CDTF">2008-09-30T15:30:49Z</dcterms:created>
  <dcterms:modified xsi:type="dcterms:W3CDTF">2008-09-30T19:57:00Z</dcterms:modified>
</cp:coreProperties>
</file>