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CC0DD8B-A776-4F1B-9C3B-CC7F1593324F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2468880" y="1769040"/>
            <a:ext cx="3749040" cy="280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1800" spc="-1">
                <a:latin typeface="Arial"/>
              </a:rPr>
              <a:t>This is a test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2015-12-24T12:12:22Z</dcterms:created>
  <dc:language>en-US</dc:language>
  <dcterms:modified xsi:type="dcterms:W3CDTF">2015-12-24T12:13:35Z</dcterms:modified>
  <cp:revision>2</cp:revision>
</cp:coreProperties>
</file>