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73" r:id="rId2"/>
    <p:sldId id="288" r:id="rId3"/>
    <p:sldId id="289" r:id="rId4"/>
    <p:sldId id="292" r:id="rId5"/>
    <p:sldId id="290" r:id="rId6"/>
    <p:sldId id="293" r:id="rId7"/>
    <p:sldId id="299" r:id="rId8"/>
    <p:sldId id="300" r:id="rId9"/>
    <p:sldId id="295" r:id="rId10"/>
    <p:sldId id="296" r:id="rId11"/>
    <p:sldId id="297" r:id="rId12"/>
    <p:sldId id="286" r:id="rId13"/>
  </p:sldIdLst>
  <p:sldSz cx="9144000" cy="6858000" type="screen4x3"/>
  <p:notesSz cx="6858000" cy="9144000"/>
  <p:custDataLst>
    <p:tags r:id="rId16"/>
  </p:custDataLst>
  <p:defaultTextStyle>
    <a:defPPr>
      <a:defRPr lang="en-US"/>
    </a:defPPr>
    <a:lvl1pPr algn="l" rtl="0" fontAlgn="base">
      <a:spcBef>
        <a:spcPct val="0"/>
      </a:spcBef>
      <a:spcAft>
        <a:spcPct val="0"/>
      </a:spcAft>
      <a:defRPr b="1" kern="1200">
        <a:solidFill>
          <a:schemeClr val="tx1"/>
        </a:solidFill>
        <a:latin typeface="Segoe Semibold" pitchFamily="34" charset="0"/>
        <a:ea typeface="+mn-ea"/>
        <a:cs typeface="+mn-cs"/>
      </a:defRPr>
    </a:lvl1pPr>
    <a:lvl2pPr marL="457200" algn="l" rtl="0" fontAlgn="base">
      <a:spcBef>
        <a:spcPct val="0"/>
      </a:spcBef>
      <a:spcAft>
        <a:spcPct val="0"/>
      </a:spcAft>
      <a:defRPr b="1" kern="1200">
        <a:solidFill>
          <a:schemeClr val="tx1"/>
        </a:solidFill>
        <a:latin typeface="Segoe Semibold" pitchFamily="34" charset="0"/>
        <a:ea typeface="+mn-ea"/>
        <a:cs typeface="+mn-cs"/>
      </a:defRPr>
    </a:lvl2pPr>
    <a:lvl3pPr marL="914400" algn="l" rtl="0" fontAlgn="base">
      <a:spcBef>
        <a:spcPct val="0"/>
      </a:spcBef>
      <a:spcAft>
        <a:spcPct val="0"/>
      </a:spcAft>
      <a:defRPr b="1" kern="1200">
        <a:solidFill>
          <a:schemeClr val="tx1"/>
        </a:solidFill>
        <a:latin typeface="Segoe Semibold" pitchFamily="34" charset="0"/>
        <a:ea typeface="+mn-ea"/>
        <a:cs typeface="+mn-cs"/>
      </a:defRPr>
    </a:lvl3pPr>
    <a:lvl4pPr marL="1371600" algn="l" rtl="0" fontAlgn="base">
      <a:spcBef>
        <a:spcPct val="0"/>
      </a:spcBef>
      <a:spcAft>
        <a:spcPct val="0"/>
      </a:spcAft>
      <a:defRPr b="1" kern="1200">
        <a:solidFill>
          <a:schemeClr val="tx1"/>
        </a:solidFill>
        <a:latin typeface="Segoe Semibold" pitchFamily="34" charset="0"/>
        <a:ea typeface="+mn-ea"/>
        <a:cs typeface="+mn-cs"/>
      </a:defRPr>
    </a:lvl4pPr>
    <a:lvl5pPr marL="1828800" algn="l" rtl="0" fontAlgn="base">
      <a:spcBef>
        <a:spcPct val="0"/>
      </a:spcBef>
      <a:spcAft>
        <a:spcPct val="0"/>
      </a:spcAft>
      <a:defRPr b="1" kern="1200">
        <a:solidFill>
          <a:schemeClr val="tx1"/>
        </a:solidFill>
        <a:latin typeface="Segoe Semibold" pitchFamily="34" charset="0"/>
        <a:ea typeface="+mn-ea"/>
        <a:cs typeface="+mn-cs"/>
      </a:defRPr>
    </a:lvl5pPr>
    <a:lvl6pPr marL="2286000" algn="l" defTabSz="914400" rtl="0" eaLnBrk="1" latinLnBrk="0" hangingPunct="1">
      <a:defRPr b="1" kern="1200">
        <a:solidFill>
          <a:schemeClr val="tx1"/>
        </a:solidFill>
        <a:latin typeface="Segoe Semibold" pitchFamily="34" charset="0"/>
        <a:ea typeface="+mn-ea"/>
        <a:cs typeface="+mn-cs"/>
      </a:defRPr>
    </a:lvl6pPr>
    <a:lvl7pPr marL="2743200" algn="l" defTabSz="914400" rtl="0" eaLnBrk="1" latinLnBrk="0" hangingPunct="1">
      <a:defRPr b="1" kern="1200">
        <a:solidFill>
          <a:schemeClr val="tx1"/>
        </a:solidFill>
        <a:latin typeface="Segoe Semibold" pitchFamily="34" charset="0"/>
        <a:ea typeface="+mn-ea"/>
        <a:cs typeface="+mn-cs"/>
      </a:defRPr>
    </a:lvl7pPr>
    <a:lvl8pPr marL="3200400" algn="l" defTabSz="914400" rtl="0" eaLnBrk="1" latinLnBrk="0" hangingPunct="1">
      <a:defRPr b="1" kern="1200">
        <a:solidFill>
          <a:schemeClr val="tx1"/>
        </a:solidFill>
        <a:latin typeface="Segoe Semibold" pitchFamily="34" charset="0"/>
        <a:ea typeface="+mn-ea"/>
        <a:cs typeface="+mn-cs"/>
      </a:defRPr>
    </a:lvl8pPr>
    <a:lvl9pPr marL="3657600" algn="l" defTabSz="914400" rtl="0" eaLnBrk="1" latinLnBrk="0" hangingPunct="1">
      <a:defRPr b="1" kern="1200">
        <a:solidFill>
          <a:schemeClr val="tx1"/>
        </a:solidFill>
        <a:latin typeface="Segoe Semibold"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clrMru>
    <a:srgbClr val="777777"/>
    <a:srgbClr val="DDDDDD"/>
    <a:srgbClr val="FFFFFF"/>
    <a:srgbClr val="D06800"/>
    <a:srgbClr val="BC5E00"/>
    <a:srgbClr val="FF9933"/>
    <a:srgbClr val="22233A"/>
    <a:srgbClr val="2D872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1" autoAdjust="0"/>
    <p:restoredTop sz="90276" autoAdjust="0"/>
  </p:normalViewPr>
  <p:slideViewPr>
    <p:cSldViewPr snapToGrid="0">
      <p:cViewPr varScale="1">
        <p:scale>
          <a:sx n="101" d="100"/>
          <a:sy n="101" d="100"/>
        </p:scale>
        <p:origin x="-90" y="-162"/>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4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latin typeface="Segoe" pitchFamily="34" charset="0"/>
              </a:defRPr>
            </a:lvl1pPr>
          </a:lstStyle>
          <a:p>
            <a:pPr>
              <a:defRPr/>
            </a:pPr>
            <a:fld id="{004F72A1-F2A8-45A3-AA48-5E99B7FF6E4A}" type="datetime8">
              <a:rPr lang="en-US"/>
              <a:pPr>
                <a:defRPr/>
              </a:pPr>
              <a:t>3/27/2008 3:47 PM</a:t>
            </a:fld>
            <a:endParaRPr lang="en-US"/>
          </a:p>
        </p:txBody>
      </p:sp>
      <p:sp>
        <p:nvSpPr>
          <p:cNvPr id="19460" name="Rectangle 4"/>
          <p:cNvSpPr>
            <a:spLocks noGrp="1" noChangeArrowheads="1"/>
          </p:cNvSpPr>
          <p:nvPr>
            <p:ph type="ftr" sz="quarter" idx="2"/>
          </p:nvPr>
        </p:nvSpPr>
        <p:spPr bwMode="auto">
          <a:xfrm>
            <a:off x="0" y="8686800"/>
            <a:ext cx="61849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800" b="0">
                <a:latin typeface="Segoe" pitchFamily="34" charset="0"/>
                <a:cs typeface="Arial" charset="0"/>
              </a:defRPr>
            </a:lvl1pPr>
          </a:lstStyle>
          <a:p>
            <a:pPr>
              <a:defRPr/>
            </a:pPr>
            <a:r>
              <a:rPr lang="en-US"/>
              <a:t>© 2006 Microsoft Corporation. All rights reserved.</a:t>
            </a:r>
          </a:p>
          <a:p>
            <a:pPr>
              <a:defRPr/>
            </a:pPr>
            <a:r>
              <a:rPr lang="en-US"/>
              <a:t>This presentation is for informational purposes only. Microsoft makes no warranties, express or implied, in this summary.</a:t>
            </a:r>
          </a:p>
        </p:txBody>
      </p:sp>
      <p:sp>
        <p:nvSpPr>
          <p:cNvPr id="19461" name="Rectangle 5"/>
          <p:cNvSpPr>
            <a:spLocks noGrp="1" noChangeArrowheads="1"/>
          </p:cNvSpPr>
          <p:nvPr>
            <p:ph type="sldNum" sz="quarter" idx="3"/>
          </p:nvPr>
        </p:nvSpPr>
        <p:spPr bwMode="auto">
          <a:xfrm>
            <a:off x="6246813" y="8686800"/>
            <a:ext cx="6111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3557C1C-995E-4ADF-A87D-B9888A87C38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fld id="{4F001E2C-7880-4CA1-AEE3-A53928C9EADC}" type="datetime8">
              <a:rPr lang="en-US"/>
              <a:pPr>
                <a:defRPr/>
              </a:pPr>
              <a:t>3/27/2008 3:47 PM</a:t>
            </a:fld>
            <a:endParaRPr lang="en-US"/>
          </a:p>
        </p:txBody>
      </p:sp>
      <p:sp>
        <p:nvSpPr>
          <p:cNvPr id="163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791575"/>
            <a:ext cx="566737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800" b="0">
                <a:latin typeface="Segoe" pitchFamily="34" charset="0"/>
                <a:cs typeface="Arial" charset="0"/>
              </a:defRPr>
            </a:lvl1pPr>
          </a:lstStyle>
          <a:p>
            <a:pPr>
              <a:defRPr/>
            </a:pPr>
            <a:r>
              <a:rPr lang="en-US"/>
              <a:t>© 2006 Microsoft Corporation. All rights reserved.</a:t>
            </a:r>
          </a:p>
          <a:p>
            <a:pPr>
              <a:defRPr/>
            </a:pPr>
            <a:r>
              <a:rPr lang="en-US"/>
              <a:t>This presentation is for informational purposes only. Microsoft makes no warranties, express or implied, in this summary.</a:t>
            </a:r>
          </a:p>
        </p:txBody>
      </p:sp>
      <p:sp>
        <p:nvSpPr>
          <p:cNvPr id="29703" name="Rectangle 7"/>
          <p:cNvSpPr>
            <a:spLocks noGrp="1" noChangeArrowheads="1"/>
          </p:cNvSpPr>
          <p:nvPr>
            <p:ph type="sldNum" sz="quarter" idx="5"/>
          </p:nvPr>
        </p:nvSpPr>
        <p:spPr bwMode="auto">
          <a:xfrm>
            <a:off x="5583238" y="8685213"/>
            <a:ext cx="12731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pPr>
              <a:defRPr/>
            </a:pPr>
            <a:fld id="{68922F86-1B5D-4D15-9470-36A0D69549C2}" type="slidenum">
              <a:rPr lang="en-US"/>
              <a:pPr>
                <a:defRPr/>
              </a:pPr>
              <a:t>‹#›</a:t>
            </a:fld>
            <a:endParaRPr 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dt" sz="quarter" idx="1"/>
          </p:nvPr>
        </p:nvSpPr>
        <p:spPr>
          <a:noFill/>
        </p:spPr>
        <p:txBody>
          <a:bodyPr/>
          <a:lstStyle/>
          <a:p>
            <a:fld id="{148B35D3-ECB9-44DF-850A-8B018791445E}" type="datetime8">
              <a:rPr lang="en-US" smtClean="0"/>
              <a:pPr/>
              <a:t>3/27/2008 3:47 PM</a:t>
            </a:fld>
            <a:endParaRPr lang="en-US" smtClean="0"/>
          </a:p>
        </p:txBody>
      </p:sp>
      <p:sp>
        <p:nvSpPr>
          <p:cNvPr id="17411" name="Rectangle 6"/>
          <p:cNvSpPr>
            <a:spLocks noGrp="1" noChangeArrowheads="1"/>
          </p:cNvSpPr>
          <p:nvPr>
            <p:ph type="ftr" sz="quarter" idx="4"/>
          </p:nvPr>
        </p:nvSpPr>
        <p:spPr>
          <a:noFill/>
        </p:spPr>
        <p:txBody>
          <a:bodyPr/>
          <a:lstStyle/>
          <a:p>
            <a:pPr eaLnBrk="1" hangingPunct="1"/>
            <a:r>
              <a:rPr lang="en-US" smtClean="0"/>
              <a:t>© 2006 Microsoft Corporation. All rights reserved.</a:t>
            </a:r>
          </a:p>
          <a:p>
            <a:r>
              <a:rPr lang="en-US" smtClean="0"/>
              <a:t>This presentation is for informational purposes only. Microsoft makes no warranties, express or implied, in this summary.</a:t>
            </a:r>
          </a:p>
        </p:txBody>
      </p:sp>
      <p:sp>
        <p:nvSpPr>
          <p:cNvPr id="17412" name="Rectangle 7"/>
          <p:cNvSpPr>
            <a:spLocks noGrp="1" noChangeArrowheads="1"/>
          </p:cNvSpPr>
          <p:nvPr>
            <p:ph type="sldNum" sz="quarter" idx="5"/>
          </p:nvPr>
        </p:nvSpPr>
        <p:spPr>
          <a:noFill/>
        </p:spPr>
        <p:txBody>
          <a:bodyPr/>
          <a:lstStyle/>
          <a:p>
            <a:fld id="{3D9182CF-F40A-439A-8A26-DD60E6783CE8}" type="slidenum">
              <a:rPr lang="en-US" smtClean="0"/>
              <a:pPr/>
              <a:t>1</a:t>
            </a:fld>
            <a:endParaRPr lang="en-US" smtClean="0"/>
          </a:p>
        </p:txBody>
      </p:sp>
      <p:sp>
        <p:nvSpPr>
          <p:cNvPr id="17413" name="Rectangle 4"/>
          <p:cNvSpPr>
            <a:spLocks noRot="1" noChangeArrowheads="1" noTextEdit="1"/>
          </p:cNvSpPr>
          <p:nvPr>
            <p:ph type="sldImg"/>
          </p:nvPr>
        </p:nvSpPr>
        <p:spPr>
          <a:ln/>
        </p:spPr>
      </p:sp>
      <p:sp>
        <p:nvSpPr>
          <p:cNvPr id="17414" name="Rectangle 5"/>
          <p:cNvSpPr>
            <a:spLocks noGrp="1" noChangeArrowheads="1"/>
          </p:cNvSpPr>
          <p:nvPr>
            <p:ph type="body" idx="1"/>
          </p:nvPr>
        </p:nvSpPr>
        <p:spPr>
          <a:noFill/>
          <a:ln/>
        </p:spPr>
        <p:txBody>
          <a:bodyPr/>
          <a:lstStyle/>
          <a:p>
            <a:pPr eaLnBrk="1" hangingPunct="1"/>
            <a:r>
              <a:rPr lang="en-US" smtClean="0"/>
              <a:t>This is the standard cover slide for Microsoft’s “people_ready” campaign.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dt" sz="quarter" idx="1"/>
          </p:nvPr>
        </p:nvSpPr>
        <p:spPr>
          <a:noFill/>
        </p:spPr>
        <p:txBody>
          <a:bodyPr/>
          <a:lstStyle/>
          <a:p>
            <a:fld id="{5060B2B4-D5CF-4F1A-BA37-0CCE97268B79}" type="datetime8">
              <a:rPr lang="en-US" smtClean="0"/>
              <a:pPr/>
              <a:t>3/27/2008 3:47 PM</a:t>
            </a:fld>
            <a:endParaRPr lang="en-US" smtClean="0"/>
          </a:p>
        </p:txBody>
      </p:sp>
      <p:sp>
        <p:nvSpPr>
          <p:cNvPr id="18435" name="Rectangle 6"/>
          <p:cNvSpPr>
            <a:spLocks noGrp="1" noChangeArrowheads="1"/>
          </p:cNvSpPr>
          <p:nvPr>
            <p:ph type="ftr" sz="quarter" idx="4"/>
          </p:nvPr>
        </p:nvSpPr>
        <p:spPr>
          <a:noFill/>
        </p:spPr>
        <p:txBody>
          <a:bodyPr/>
          <a:lstStyle/>
          <a:p>
            <a:pPr eaLnBrk="1" hangingPunct="1"/>
            <a:r>
              <a:rPr lang="en-US" smtClean="0"/>
              <a:t>© 2006 Microsoft Corporation. All rights reserved.</a:t>
            </a:r>
          </a:p>
          <a:p>
            <a:r>
              <a:rPr lang="en-US" smtClean="0"/>
              <a:t>This presentation is for informational purposes only. Microsoft makes no warranties, express or implied, in this summary.</a:t>
            </a:r>
          </a:p>
        </p:txBody>
      </p:sp>
      <p:sp>
        <p:nvSpPr>
          <p:cNvPr id="18436" name="Rectangle 7"/>
          <p:cNvSpPr>
            <a:spLocks noGrp="1" noChangeArrowheads="1"/>
          </p:cNvSpPr>
          <p:nvPr>
            <p:ph type="sldNum" sz="quarter" idx="5"/>
          </p:nvPr>
        </p:nvSpPr>
        <p:spPr>
          <a:noFill/>
        </p:spPr>
        <p:txBody>
          <a:bodyPr/>
          <a:lstStyle/>
          <a:p>
            <a:fld id="{4E936C94-43D7-4CD5-AF44-9B53C91B523E}" type="slidenum">
              <a:rPr lang="en-US" smtClean="0"/>
              <a:pPr/>
              <a:t>2</a:t>
            </a:fld>
            <a:endParaRPr lang="en-US" smtClean="0"/>
          </a:p>
        </p:txBody>
      </p:sp>
      <p:sp>
        <p:nvSpPr>
          <p:cNvPr id="18437" name="Rectangle 10"/>
          <p:cNvSpPr>
            <a:spLocks noGrp="1" noRot="1" noChangeAspect="1" noChangeArrowheads="1" noTextEdit="1"/>
          </p:cNvSpPr>
          <p:nvPr>
            <p:ph type="sldImg"/>
          </p:nvPr>
        </p:nvSpPr>
        <p:spPr>
          <a:ln/>
        </p:spPr>
      </p:sp>
      <p:sp>
        <p:nvSpPr>
          <p:cNvPr id="18438" name="Rectangle 11"/>
          <p:cNvSpPr>
            <a:spLocks noGrp="1" noChangeArrowheads="1"/>
          </p:cNvSpPr>
          <p:nvPr>
            <p:ph type="body" idx="1"/>
          </p:nvPr>
        </p:nvSpPr>
        <p:spPr>
          <a:noFill/>
          <a:ln/>
        </p:spPr>
        <p:txBody>
          <a:bodyPr/>
          <a:lstStyle/>
          <a:p>
            <a:pPr eaLnBrk="1" hangingPunct="1"/>
            <a:r>
              <a:rPr lang="en-US" smtClean="0"/>
              <a:t>Populate the variables with actual values prior to release or presentation.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r>
              <a:rPr lang="en-US" smtClean="0"/>
              <a:t>Go over the customer completed “Client_Followup_Questionnaire” document.  Discuss any items and obtain answers to any unanswered questions.</a:t>
            </a:r>
          </a:p>
        </p:txBody>
      </p:sp>
      <p:sp>
        <p:nvSpPr>
          <p:cNvPr id="19460" name="Slide Number Placeholder 3"/>
          <p:cNvSpPr>
            <a:spLocks noGrp="1"/>
          </p:cNvSpPr>
          <p:nvPr>
            <p:ph type="sldNum" sz="quarter" idx="5"/>
          </p:nvPr>
        </p:nvSpPr>
        <p:spPr>
          <a:noFill/>
        </p:spPr>
        <p:txBody>
          <a:bodyPr/>
          <a:lstStyle/>
          <a:p>
            <a:fld id="{680D6750-B873-4BA2-9280-DB4B1A8044B9}" type="slidenum">
              <a:rPr lang="en-US" smtClean="0"/>
              <a:pPr/>
              <a:t>10</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txBox="1">
            <a:spLocks noGrp="1" noChangeArrowheads="1"/>
          </p:cNvSpPr>
          <p:nvPr/>
        </p:nvSpPr>
        <p:spPr bwMode="auto">
          <a:xfrm>
            <a:off x="3884613" y="0"/>
            <a:ext cx="2971800" cy="457200"/>
          </a:xfrm>
          <a:prstGeom prst="rect">
            <a:avLst/>
          </a:prstGeom>
          <a:noFill/>
          <a:ln w="9525">
            <a:noFill/>
            <a:miter lim="800000"/>
            <a:headEnd/>
            <a:tailEnd/>
          </a:ln>
        </p:spPr>
        <p:txBody>
          <a:bodyPr/>
          <a:lstStyle/>
          <a:p>
            <a:pPr algn="r"/>
            <a:fld id="{C8AA6311-ADEF-4ACB-923C-E9EF55159561}" type="datetime8">
              <a:rPr lang="en-US" sz="1200" b="0">
                <a:latin typeface="Times New Roman" pitchFamily="18" charset="0"/>
              </a:rPr>
              <a:pPr algn="r"/>
              <a:t>3/27/2008 3:47 PM</a:t>
            </a:fld>
            <a:endParaRPr lang="en-US" sz="1200" b="0">
              <a:latin typeface="Times New Roman" pitchFamily="18" charset="0"/>
            </a:endParaRPr>
          </a:p>
        </p:txBody>
      </p:sp>
      <p:sp>
        <p:nvSpPr>
          <p:cNvPr id="20483" name="Rectangle 6"/>
          <p:cNvSpPr txBox="1">
            <a:spLocks noGrp="1" noChangeArrowheads="1"/>
          </p:cNvSpPr>
          <p:nvPr/>
        </p:nvSpPr>
        <p:spPr bwMode="auto">
          <a:xfrm>
            <a:off x="0" y="8791575"/>
            <a:ext cx="5667375" cy="350838"/>
          </a:xfrm>
          <a:prstGeom prst="rect">
            <a:avLst/>
          </a:prstGeom>
          <a:noFill/>
          <a:ln w="9525">
            <a:noFill/>
            <a:miter lim="800000"/>
            <a:headEnd/>
            <a:tailEnd/>
          </a:ln>
        </p:spPr>
        <p:txBody>
          <a:bodyPr anchor="b"/>
          <a:lstStyle/>
          <a:p>
            <a:r>
              <a:rPr lang="en-US" sz="800" b="0">
                <a:latin typeface="Segoe" pitchFamily="34" charset="0"/>
                <a:cs typeface="Arial" charset="0"/>
              </a:rPr>
              <a:t>© 2006 Microsoft Corporation. All rights reserved.</a:t>
            </a:r>
          </a:p>
          <a:p>
            <a:pPr eaLnBrk="0" hangingPunct="0"/>
            <a:r>
              <a:rPr lang="en-US" sz="800" b="0">
                <a:latin typeface="Segoe" pitchFamily="34" charset="0"/>
                <a:cs typeface="Arial" charset="0"/>
              </a:rPr>
              <a:t>This presentation is for informational purposes only. Microsoft makes no warranties, express or implied, in this summary.</a:t>
            </a:r>
          </a:p>
        </p:txBody>
      </p:sp>
      <p:sp>
        <p:nvSpPr>
          <p:cNvPr id="20484"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73A00CA9-4D46-40EC-868E-564A7C1C0015}" type="slidenum">
              <a:rPr lang="en-US" sz="1200" b="0">
                <a:latin typeface="Times New Roman" pitchFamily="18" charset="0"/>
              </a:rPr>
              <a:pPr algn="r"/>
              <a:t>12</a:t>
            </a:fld>
            <a:endParaRPr lang="en-US" sz="1200" b="0">
              <a:latin typeface="Times New Roman" pitchFamily="18" charset="0"/>
            </a:endParaRPr>
          </a:p>
        </p:txBody>
      </p:sp>
      <p:sp>
        <p:nvSpPr>
          <p:cNvPr id="20485" name="Rectangle 6"/>
          <p:cNvSpPr>
            <a:spLocks noRot="1" noChangeArrowheads="1" noTextEdit="1"/>
          </p:cNvSpPr>
          <p:nvPr>
            <p:ph type="sldImg"/>
          </p:nvPr>
        </p:nvSpPr>
        <p:spPr>
          <a:ln/>
        </p:spPr>
      </p:sp>
      <p:sp>
        <p:nvSpPr>
          <p:cNvPr id="20486" name="Rectangle 7"/>
          <p:cNvSpPr>
            <a:spLocks noGrp="1" noChangeArrowheads="1"/>
          </p:cNvSpPr>
          <p:nvPr>
            <p:ph type="body" idx="1"/>
          </p:nvPr>
        </p:nvSpPr>
        <p:spPr>
          <a:noFill/>
          <a:ln/>
        </p:spPr>
        <p:txBody>
          <a:bodyPr/>
          <a:lstStyle/>
          <a:p>
            <a:pPr eaLnBrk="1" hangingPunct="1"/>
            <a:r>
              <a:rPr lang="en-US" smtClean="0"/>
              <a:t>Standard closing slide and LCA-approved legal disclaimer text.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13"/>
          <p:cNvSpPr txBox="1">
            <a:spLocks noChangeArrowheads="1"/>
          </p:cNvSpPr>
          <p:nvPr/>
        </p:nvSpPr>
        <p:spPr bwMode="auto">
          <a:xfrm>
            <a:off x="3876675" y="6629400"/>
            <a:ext cx="1390650" cy="228600"/>
          </a:xfrm>
          <a:prstGeom prst="rect">
            <a:avLst/>
          </a:prstGeom>
          <a:noFill/>
          <a:ln w="12700">
            <a:noFill/>
            <a:miter lim="800000"/>
            <a:headEnd/>
            <a:tailEnd/>
          </a:ln>
          <a:effectLst/>
        </p:spPr>
        <p:txBody>
          <a:bodyPr>
            <a:spAutoFit/>
          </a:bodyPr>
          <a:lstStyle/>
          <a:p>
            <a:pPr>
              <a:spcBef>
                <a:spcPct val="50000"/>
              </a:spcBef>
              <a:defRPr/>
            </a:pPr>
            <a:r>
              <a:rPr lang="en-US" sz="900"/>
              <a:t>Microsoft Confidential</a:t>
            </a:r>
          </a:p>
        </p:txBody>
      </p:sp>
      <p:sp>
        <p:nvSpPr>
          <p:cNvPr id="18434" name="Rectangle 2"/>
          <p:cNvSpPr>
            <a:spLocks noGrp="1" noChangeArrowheads="1"/>
          </p:cNvSpPr>
          <p:nvPr>
            <p:ph type="ctrTitle"/>
          </p:nvPr>
        </p:nvSpPr>
        <p:spPr>
          <a:xfrm>
            <a:off x="727075" y="1414463"/>
            <a:ext cx="7843838" cy="1409700"/>
          </a:xfrm>
          <a:ln algn="ctr"/>
        </p:spPr>
        <p:txBody>
          <a:bodyPr anchor="ctr"/>
          <a:lstStyle>
            <a:lvl1pPr>
              <a:defRPr>
                <a:effectLst>
                  <a:outerShdw blurRad="38100" dist="38100" dir="2700000" algn="tl">
                    <a:srgbClr val="000000"/>
                  </a:outerShdw>
                </a:effectLst>
              </a:defRPr>
            </a:lvl1pPr>
          </a:lstStyle>
          <a:p>
            <a:r>
              <a:rPr lang="en-US"/>
              <a:t>Click to edit Master title style</a:t>
            </a:r>
          </a:p>
        </p:txBody>
      </p:sp>
      <p:sp>
        <p:nvSpPr>
          <p:cNvPr id="18435" name="Rectangle 3"/>
          <p:cNvSpPr>
            <a:spLocks noGrp="1" noChangeArrowheads="1"/>
          </p:cNvSpPr>
          <p:nvPr>
            <p:ph type="subTitle" idx="1"/>
          </p:nvPr>
        </p:nvSpPr>
        <p:spPr>
          <a:xfrm>
            <a:off x="727075" y="4170363"/>
            <a:ext cx="8035925" cy="530225"/>
          </a:xfrm>
        </p:spPr>
        <p:txBody>
          <a:bodyPr/>
          <a:lstStyle>
            <a:lvl1pPr marL="0" indent="0">
              <a:spcBef>
                <a:spcPct val="0"/>
              </a:spcBef>
              <a:buFont typeface="Wingdings 2" pitchFamily="18" charset="2"/>
              <a:buNone/>
              <a:defRPr>
                <a:effectLst>
                  <a:outerShdw blurRad="38100" dist="38100" dir="2700000" algn="tl">
                    <a:srgbClr val="000000"/>
                  </a:outerShdw>
                </a:effectLst>
                <a:latin typeface="Segoe" pitchFamily="34" charset="0"/>
              </a:defRPr>
            </a:lvl1pPr>
          </a:lstStyle>
          <a:p>
            <a:r>
              <a:rPr lang="en-US"/>
              <a:t>Click to edit Master subtitle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9088" y="228600"/>
            <a:ext cx="2093912" cy="3400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2588" y="228600"/>
            <a:ext cx="6134100" cy="3400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750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2588" y="1414463"/>
            <a:ext cx="4113212" cy="2214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4463"/>
            <a:ext cx="4114800" cy="2214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75088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2588" y="1414463"/>
            <a:ext cx="4113212" cy="2214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4463"/>
            <a:ext cx="4114800" cy="1030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2597150"/>
            <a:ext cx="4114800" cy="103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0833"/>
          <p:cNvSpPr>
            <a:spLocks noGrp="1" noChangeArrowheads="1"/>
          </p:cNvSpPr>
          <p:nvPr>
            <p:ph type="ftr" sz="quarter" idx="10"/>
          </p:nvPr>
        </p:nvSpPr>
        <p:spPr>
          <a:xfrm>
            <a:off x="3124200" y="6248400"/>
            <a:ext cx="2895600" cy="457200"/>
          </a:xfrm>
          <a:prstGeom prst="rect">
            <a:avLst/>
          </a:prstGeom>
        </p:spPr>
        <p:txBody>
          <a:bodyPr/>
          <a:lstStyle>
            <a:lvl1pPr>
              <a:defRPr/>
            </a:lvl1pPr>
          </a:lstStyle>
          <a:p>
            <a:pPr>
              <a:defRPr/>
            </a:pPr>
            <a:endParaRPr lang="en-US" altLang="ja-JP"/>
          </a:p>
        </p:txBody>
      </p:sp>
      <p:sp>
        <p:nvSpPr>
          <p:cNvPr id="5" name="Rectangle 120834"/>
          <p:cNvSpPr>
            <a:spLocks noGrp="1" noChangeArrowheads="1"/>
          </p:cNvSpPr>
          <p:nvPr>
            <p:ph type="sldNum" sz="quarter" idx="11"/>
          </p:nvPr>
        </p:nvSpPr>
        <p:spPr>
          <a:xfrm>
            <a:off x="6553200" y="6248400"/>
            <a:ext cx="2133600" cy="457200"/>
          </a:xfrm>
          <a:prstGeom prst="rect">
            <a:avLst/>
          </a:prstGeom>
        </p:spPr>
        <p:txBody>
          <a:bodyPr/>
          <a:lstStyle>
            <a:lvl1pPr>
              <a:defRPr/>
            </a:lvl1pPr>
          </a:lstStyle>
          <a:p>
            <a:pPr>
              <a:defRPr/>
            </a:pPr>
            <a:fld id="{2DE61325-E966-45F1-B46D-B0963C703D9C}" type="slidenum">
              <a:rPr lang="en-US" altLang="ja-JP"/>
              <a:pPr>
                <a:defRPr/>
              </a:pPr>
              <a:t>‹#›</a:t>
            </a:fld>
            <a:endParaRPr lang="en-US" altLang="ja-JP"/>
          </a:p>
        </p:txBody>
      </p:sp>
      <p:sp>
        <p:nvSpPr>
          <p:cNvPr id="6" name="Rectangle 120847"/>
          <p:cNvSpPr>
            <a:spLocks noGrp="1" noChangeArrowheads="1"/>
          </p:cNvSpPr>
          <p:nvPr>
            <p:ph type="dt" sz="half" idx="12"/>
          </p:nvPr>
        </p:nvSpPr>
        <p:spPr>
          <a:xfrm>
            <a:off x="457200" y="6245225"/>
            <a:ext cx="2133600" cy="476250"/>
          </a:xfrm>
          <a:prstGeom prst="rect">
            <a:avLst/>
          </a:prstGeom>
        </p:spPr>
        <p:txBody>
          <a:bodyPr/>
          <a:lstStyle>
            <a:lvl1pPr>
              <a:defRPr/>
            </a:lvl1pPr>
          </a:lstStyle>
          <a:p>
            <a:pPr>
              <a:defRPr/>
            </a:pPr>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2588" y="1414463"/>
            <a:ext cx="4113212"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4463"/>
            <a:ext cx="4114800"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2588" y="228600"/>
            <a:ext cx="8380412" cy="750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027" name="Rectangle 8"/>
          <p:cNvSpPr>
            <a:spLocks noGrp="1" noChangeArrowheads="1"/>
          </p:cNvSpPr>
          <p:nvPr>
            <p:ph type="body" idx="1"/>
          </p:nvPr>
        </p:nvSpPr>
        <p:spPr bwMode="auto">
          <a:xfrm>
            <a:off x="382588" y="1414463"/>
            <a:ext cx="8380412" cy="2214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6" name="Text Box 12"/>
          <p:cNvSpPr txBox="1">
            <a:spLocks noChangeArrowheads="1"/>
          </p:cNvSpPr>
          <p:nvPr/>
        </p:nvSpPr>
        <p:spPr bwMode="auto">
          <a:xfrm>
            <a:off x="3876675" y="6629400"/>
            <a:ext cx="1390650" cy="228600"/>
          </a:xfrm>
          <a:prstGeom prst="rect">
            <a:avLst/>
          </a:prstGeom>
          <a:noFill/>
          <a:ln w="12700">
            <a:noFill/>
            <a:miter lim="800000"/>
            <a:headEnd/>
            <a:tailEnd/>
          </a:ln>
          <a:effectLst/>
        </p:spPr>
        <p:txBody>
          <a:bodyPr>
            <a:spAutoFit/>
          </a:bodyPr>
          <a:lstStyle/>
          <a:p>
            <a:pPr>
              <a:spcBef>
                <a:spcPct val="50000"/>
              </a:spcBef>
              <a:defRPr/>
            </a:pPr>
            <a:r>
              <a:rPr lang="en-US" sz="900"/>
              <a:t>Microsoft Confidential</a:t>
            </a:r>
          </a:p>
        </p:txBody>
      </p:sp>
    </p:spTree>
  </p:cSld>
  <p:clrMap bg1="dk2" tx1="lt1" bg2="dk1" tx2="lt2" accent1="accent1" accent2="accent2" accent3="accent3" accent4="accent4" accent5="accent5" accent6="accent6" hlink="hlink" folHlink="folHlink"/>
  <p:sldLayoutIdLst>
    <p:sldLayoutId id="2147483745"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6" r:id="rId14"/>
  </p:sldLayoutIdLst>
  <p:transition>
    <p:fade/>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4800">
          <a:solidFill>
            <a:schemeClr val="tx2"/>
          </a:solidFill>
          <a:latin typeface="+mj-lt"/>
          <a:ea typeface="+mj-ea"/>
          <a:cs typeface="+mj-cs"/>
        </a:defRPr>
      </a:lvl1pPr>
      <a:lvl2pPr algn="l" rtl="0" eaLnBrk="0" fontAlgn="base" hangingPunct="0">
        <a:lnSpc>
          <a:spcPct val="90000"/>
        </a:lnSpc>
        <a:spcBef>
          <a:spcPct val="0"/>
        </a:spcBef>
        <a:spcAft>
          <a:spcPct val="0"/>
        </a:spcAft>
        <a:defRPr sz="4800">
          <a:solidFill>
            <a:schemeClr val="tx2"/>
          </a:solidFill>
          <a:latin typeface="Segoe Semibold" pitchFamily="34" charset="0"/>
        </a:defRPr>
      </a:lvl2pPr>
      <a:lvl3pPr algn="l" rtl="0" eaLnBrk="0" fontAlgn="base" hangingPunct="0">
        <a:lnSpc>
          <a:spcPct val="90000"/>
        </a:lnSpc>
        <a:spcBef>
          <a:spcPct val="0"/>
        </a:spcBef>
        <a:spcAft>
          <a:spcPct val="0"/>
        </a:spcAft>
        <a:defRPr sz="4800">
          <a:solidFill>
            <a:schemeClr val="tx2"/>
          </a:solidFill>
          <a:latin typeface="Segoe Semibold" pitchFamily="34" charset="0"/>
        </a:defRPr>
      </a:lvl3pPr>
      <a:lvl4pPr algn="l" rtl="0" eaLnBrk="0" fontAlgn="base" hangingPunct="0">
        <a:lnSpc>
          <a:spcPct val="90000"/>
        </a:lnSpc>
        <a:spcBef>
          <a:spcPct val="0"/>
        </a:spcBef>
        <a:spcAft>
          <a:spcPct val="0"/>
        </a:spcAft>
        <a:defRPr sz="4800">
          <a:solidFill>
            <a:schemeClr val="tx2"/>
          </a:solidFill>
          <a:latin typeface="Segoe Semibold" pitchFamily="34" charset="0"/>
        </a:defRPr>
      </a:lvl4pPr>
      <a:lvl5pPr algn="l" rtl="0" eaLnBrk="0" fontAlgn="base" hangingPunct="0">
        <a:lnSpc>
          <a:spcPct val="90000"/>
        </a:lnSpc>
        <a:spcBef>
          <a:spcPct val="0"/>
        </a:spcBef>
        <a:spcAft>
          <a:spcPct val="0"/>
        </a:spcAft>
        <a:defRPr sz="4800">
          <a:solidFill>
            <a:schemeClr val="tx2"/>
          </a:solidFill>
          <a:latin typeface="Segoe Semibold" pitchFamily="34" charset="0"/>
        </a:defRPr>
      </a:lvl5pPr>
      <a:lvl6pPr marL="457200" algn="l" rtl="0" fontAlgn="base">
        <a:lnSpc>
          <a:spcPct val="90000"/>
        </a:lnSpc>
        <a:spcBef>
          <a:spcPct val="0"/>
        </a:spcBef>
        <a:spcAft>
          <a:spcPct val="0"/>
        </a:spcAft>
        <a:defRPr sz="4800">
          <a:solidFill>
            <a:schemeClr val="tx2"/>
          </a:solidFill>
          <a:latin typeface="Segoe Semibold" pitchFamily="34" charset="0"/>
        </a:defRPr>
      </a:lvl6pPr>
      <a:lvl7pPr marL="914400" algn="l" rtl="0" fontAlgn="base">
        <a:lnSpc>
          <a:spcPct val="90000"/>
        </a:lnSpc>
        <a:spcBef>
          <a:spcPct val="0"/>
        </a:spcBef>
        <a:spcAft>
          <a:spcPct val="0"/>
        </a:spcAft>
        <a:defRPr sz="4800">
          <a:solidFill>
            <a:schemeClr val="tx2"/>
          </a:solidFill>
          <a:latin typeface="Segoe Semibold" pitchFamily="34" charset="0"/>
        </a:defRPr>
      </a:lvl7pPr>
      <a:lvl8pPr marL="1371600" algn="l" rtl="0" fontAlgn="base">
        <a:lnSpc>
          <a:spcPct val="90000"/>
        </a:lnSpc>
        <a:spcBef>
          <a:spcPct val="0"/>
        </a:spcBef>
        <a:spcAft>
          <a:spcPct val="0"/>
        </a:spcAft>
        <a:defRPr sz="4800">
          <a:solidFill>
            <a:schemeClr val="tx2"/>
          </a:solidFill>
          <a:latin typeface="Segoe Semibold" pitchFamily="34" charset="0"/>
        </a:defRPr>
      </a:lvl8pPr>
      <a:lvl9pPr marL="1828800" algn="l" rtl="0" fontAlgn="base">
        <a:lnSpc>
          <a:spcPct val="90000"/>
        </a:lnSpc>
        <a:spcBef>
          <a:spcPct val="0"/>
        </a:spcBef>
        <a:spcAft>
          <a:spcPct val="0"/>
        </a:spcAft>
        <a:defRPr sz="4800">
          <a:solidFill>
            <a:schemeClr val="tx2"/>
          </a:solidFill>
          <a:latin typeface="Segoe Semibold" pitchFamily="34" charset="0"/>
        </a:defRPr>
      </a:lvl9pPr>
    </p:titleStyle>
    <p:bodyStyle>
      <a:lvl1pPr marL="447675" indent="-447675" algn="l" rtl="0" eaLnBrk="0" fontAlgn="base" hangingPunct="0">
        <a:lnSpc>
          <a:spcPct val="90000"/>
        </a:lnSpc>
        <a:spcBef>
          <a:spcPct val="30000"/>
        </a:spcBef>
        <a:spcAft>
          <a:spcPct val="0"/>
        </a:spcAft>
        <a:buClr>
          <a:schemeClr val="tx2"/>
        </a:buClr>
        <a:buFont typeface="Wingdings 2" pitchFamily="18" charset="2"/>
        <a:buBlip>
          <a:blip r:embed="rId17"/>
        </a:buBlip>
        <a:defRPr sz="3200">
          <a:solidFill>
            <a:schemeClr val="tx1"/>
          </a:solidFill>
          <a:latin typeface="+mn-lt"/>
          <a:ea typeface="+mn-ea"/>
          <a:cs typeface="+mn-cs"/>
        </a:defRPr>
      </a:lvl1pPr>
      <a:lvl2pPr marL="833438" indent="-354013" algn="l" rtl="0" eaLnBrk="0" fontAlgn="base" hangingPunct="0">
        <a:lnSpc>
          <a:spcPct val="90000"/>
        </a:lnSpc>
        <a:spcBef>
          <a:spcPct val="30000"/>
        </a:spcBef>
        <a:spcAft>
          <a:spcPct val="0"/>
        </a:spcAft>
        <a:buClr>
          <a:schemeClr val="tx2"/>
        </a:buClr>
        <a:buSzPct val="75000"/>
        <a:buFont typeface="Wingdings 2" pitchFamily="18" charset="2"/>
        <a:buBlip>
          <a:blip r:embed="rId18"/>
        </a:buBlip>
        <a:defRPr sz="2800">
          <a:solidFill>
            <a:schemeClr val="tx1"/>
          </a:solidFill>
          <a:latin typeface="+mn-lt"/>
        </a:defRPr>
      </a:lvl2pPr>
      <a:lvl3pPr marL="1208088" indent="-373063" algn="l" rtl="0" eaLnBrk="0" fontAlgn="base" hangingPunct="0">
        <a:lnSpc>
          <a:spcPct val="90000"/>
        </a:lnSpc>
        <a:spcBef>
          <a:spcPct val="30000"/>
        </a:spcBef>
        <a:spcAft>
          <a:spcPct val="0"/>
        </a:spcAft>
        <a:buClr>
          <a:schemeClr val="tx2"/>
        </a:buClr>
        <a:buSzPct val="75000"/>
        <a:buFont typeface="Wingdings 2" pitchFamily="18" charset="2"/>
        <a:buBlip>
          <a:blip r:embed="rId18"/>
        </a:buBlip>
        <a:defRPr sz="2400">
          <a:solidFill>
            <a:schemeClr val="tx1"/>
          </a:solidFill>
          <a:latin typeface="+mn-lt"/>
        </a:defRPr>
      </a:lvl3pPr>
      <a:lvl4pPr marL="1544638" indent="-334963" algn="l" rtl="0" eaLnBrk="0" fontAlgn="base" hangingPunct="0">
        <a:lnSpc>
          <a:spcPct val="90000"/>
        </a:lnSpc>
        <a:spcBef>
          <a:spcPct val="30000"/>
        </a:spcBef>
        <a:spcAft>
          <a:spcPct val="0"/>
        </a:spcAft>
        <a:buClr>
          <a:schemeClr val="tx2"/>
        </a:buClr>
        <a:buSzPct val="75000"/>
        <a:buFont typeface="Wingdings 2" pitchFamily="18" charset="2"/>
        <a:buBlip>
          <a:blip r:embed="rId18"/>
        </a:buBlip>
        <a:defRPr sz="2000">
          <a:solidFill>
            <a:schemeClr val="tx1"/>
          </a:solidFill>
          <a:latin typeface="+mn-lt"/>
        </a:defRPr>
      </a:lvl4pPr>
      <a:lvl5pPr marL="1851025" indent="-304800" algn="l" rtl="0" eaLnBrk="0" fontAlgn="base" hangingPunct="0">
        <a:lnSpc>
          <a:spcPct val="90000"/>
        </a:lnSpc>
        <a:spcBef>
          <a:spcPct val="30000"/>
        </a:spcBef>
        <a:spcAft>
          <a:spcPct val="0"/>
        </a:spcAft>
        <a:buClr>
          <a:schemeClr val="tx2"/>
        </a:buClr>
        <a:buSzPct val="75000"/>
        <a:buFont typeface="Wingdings 2" pitchFamily="18" charset="2"/>
        <a:buBlip>
          <a:blip r:embed="rId18"/>
        </a:buBlip>
        <a:defRPr sz="2000">
          <a:solidFill>
            <a:schemeClr val="tx1"/>
          </a:solidFill>
          <a:latin typeface="+mn-lt"/>
        </a:defRPr>
      </a:lvl5pPr>
      <a:lvl6pPr marL="2308225" indent="-304800" algn="l" rtl="0" fontAlgn="base">
        <a:lnSpc>
          <a:spcPct val="90000"/>
        </a:lnSpc>
        <a:spcBef>
          <a:spcPct val="30000"/>
        </a:spcBef>
        <a:spcAft>
          <a:spcPct val="0"/>
        </a:spcAft>
        <a:buClr>
          <a:schemeClr val="tx2"/>
        </a:buClr>
        <a:buSzPct val="75000"/>
        <a:buFont typeface="Wingdings 2" pitchFamily="18" charset="2"/>
        <a:buBlip>
          <a:blip r:embed="rId18"/>
        </a:buBlip>
        <a:defRPr sz="2000">
          <a:solidFill>
            <a:schemeClr val="tx1"/>
          </a:solidFill>
          <a:latin typeface="+mn-lt"/>
        </a:defRPr>
      </a:lvl6pPr>
      <a:lvl7pPr marL="2765425" indent="-304800" algn="l" rtl="0" fontAlgn="base">
        <a:lnSpc>
          <a:spcPct val="90000"/>
        </a:lnSpc>
        <a:spcBef>
          <a:spcPct val="30000"/>
        </a:spcBef>
        <a:spcAft>
          <a:spcPct val="0"/>
        </a:spcAft>
        <a:buClr>
          <a:schemeClr val="tx2"/>
        </a:buClr>
        <a:buSzPct val="75000"/>
        <a:buFont typeface="Wingdings 2" pitchFamily="18" charset="2"/>
        <a:buBlip>
          <a:blip r:embed="rId18"/>
        </a:buBlip>
        <a:defRPr sz="2000">
          <a:solidFill>
            <a:schemeClr val="tx1"/>
          </a:solidFill>
          <a:latin typeface="+mn-lt"/>
        </a:defRPr>
      </a:lvl7pPr>
      <a:lvl8pPr marL="3222625" indent="-304800" algn="l" rtl="0" fontAlgn="base">
        <a:lnSpc>
          <a:spcPct val="90000"/>
        </a:lnSpc>
        <a:spcBef>
          <a:spcPct val="30000"/>
        </a:spcBef>
        <a:spcAft>
          <a:spcPct val="0"/>
        </a:spcAft>
        <a:buClr>
          <a:schemeClr val="tx2"/>
        </a:buClr>
        <a:buSzPct val="75000"/>
        <a:buFont typeface="Wingdings 2" pitchFamily="18" charset="2"/>
        <a:buBlip>
          <a:blip r:embed="rId18"/>
        </a:buBlip>
        <a:defRPr sz="2000">
          <a:solidFill>
            <a:schemeClr val="tx1"/>
          </a:solidFill>
          <a:latin typeface="+mn-lt"/>
        </a:defRPr>
      </a:lvl8pPr>
      <a:lvl9pPr marL="3679825" indent="-304800" algn="l" rtl="0" fontAlgn="base">
        <a:lnSpc>
          <a:spcPct val="90000"/>
        </a:lnSpc>
        <a:spcBef>
          <a:spcPct val="30000"/>
        </a:spcBef>
        <a:spcAft>
          <a:spcPct val="0"/>
        </a:spcAft>
        <a:buClr>
          <a:schemeClr val="tx2"/>
        </a:buClr>
        <a:buSzPct val="75000"/>
        <a:buFont typeface="Wingdings 2" pitchFamily="18" charset="2"/>
        <a:buBlip>
          <a:blip r:embed="rId18"/>
        </a:buBlip>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ltGray">
      <p:bgPr>
        <a:blipFill dpi="0" rotWithShape="0">
          <a:blip r:embed="rId3"/>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9800"/>
            <a:ext cx="8393113" cy="1422400"/>
          </a:xfrm>
        </p:spPr>
        <p:txBody>
          <a:bodyPr/>
          <a:lstStyle/>
          <a:p>
            <a:pPr algn="ctr">
              <a:defRPr/>
            </a:pPr>
            <a:r>
              <a:rPr lang="en-US" dirty="0" smtClean="0">
                <a:effectLst>
                  <a:outerShdw blurRad="38100" dist="38100" dir="2700000" algn="tl">
                    <a:srgbClr val="000000">
                      <a:alpha val="43137"/>
                    </a:srgbClr>
                  </a:outerShdw>
                </a:effectLst>
              </a:rPr>
              <a:t>Follow-up Questionnaire Discussion</a:t>
            </a:r>
            <a:endParaRPr lang="en-US" dirty="0">
              <a:effectLst>
                <a:outerShdw blurRad="38100" dist="38100" dir="2700000" algn="tl">
                  <a:srgbClr val="000000">
                    <a:alpha val="43137"/>
                  </a:srgbClr>
                </a:outerShdw>
              </a:effectLst>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81000" y="2971800"/>
            <a:ext cx="8393113" cy="750888"/>
          </a:xfrm>
        </p:spPr>
        <p:txBody>
          <a:bodyPr/>
          <a:lstStyle/>
          <a:p>
            <a:pPr algn="ctr"/>
            <a:r>
              <a:rPr lang="en-US" smtClean="0"/>
              <a:t>Questions</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white bar"/>
          <p:cNvPicPr>
            <a:picLocks noChangeAspect="1" noChangeArrowheads="1"/>
          </p:cNvPicPr>
          <p:nvPr/>
        </p:nvPicPr>
        <p:blipFill>
          <a:blip r:embed="rId3"/>
          <a:srcRect/>
          <a:stretch>
            <a:fillRect/>
          </a:stretch>
        </p:blipFill>
        <p:spPr bwMode="auto">
          <a:xfrm>
            <a:off x="0" y="2265363"/>
            <a:ext cx="8448675" cy="1798637"/>
          </a:xfrm>
          <a:prstGeom prst="rect">
            <a:avLst/>
          </a:prstGeom>
          <a:noFill/>
          <a:ln w="9525">
            <a:noFill/>
            <a:miter lim="800000"/>
            <a:headEnd/>
            <a:tailEnd/>
          </a:ln>
        </p:spPr>
      </p:pic>
      <p:pic>
        <p:nvPicPr>
          <p:cNvPr id="15363" name="Picture 4" descr="Microsoft logo and tagline"/>
          <p:cNvPicPr>
            <a:picLocks noChangeAspect="1" noChangeArrowheads="1"/>
          </p:cNvPicPr>
          <p:nvPr/>
        </p:nvPicPr>
        <p:blipFill>
          <a:blip r:embed="rId4">
            <a:lum bright="-100000"/>
          </a:blip>
          <a:srcRect/>
          <a:stretch>
            <a:fillRect/>
          </a:stretch>
        </p:blipFill>
        <p:spPr bwMode="auto">
          <a:xfrm>
            <a:off x="1916113" y="2640013"/>
            <a:ext cx="4979987" cy="1074737"/>
          </a:xfrm>
          <a:prstGeom prst="rect">
            <a:avLst/>
          </a:prstGeom>
          <a:noFill/>
          <a:ln w="9525">
            <a:noFill/>
            <a:miter lim="800000"/>
            <a:headEnd/>
            <a:tailEnd/>
          </a:ln>
        </p:spPr>
      </p:pic>
      <p:sp>
        <p:nvSpPr>
          <p:cNvPr id="15364" name="Text Box 7"/>
          <p:cNvSpPr txBox="1">
            <a:spLocks noChangeArrowheads="1"/>
          </p:cNvSpPr>
          <p:nvPr/>
        </p:nvSpPr>
        <p:spPr bwMode="auto">
          <a:xfrm>
            <a:off x="312738" y="6011863"/>
            <a:ext cx="8532812" cy="517525"/>
          </a:xfrm>
          <a:prstGeom prst="rect">
            <a:avLst/>
          </a:prstGeom>
          <a:noFill/>
          <a:ln w="12700">
            <a:noFill/>
            <a:miter lim="800000"/>
            <a:headEnd type="none" w="sm" len="sm"/>
            <a:tailEnd type="none" w="sm" len="sm"/>
          </a:ln>
        </p:spPr>
        <p:txBody>
          <a:bodyPr>
            <a:spAutoFit/>
          </a:bodyPr>
          <a:lstStyle/>
          <a:p>
            <a:pPr algn="ctr" eaLnBrk="0" hangingPunct="0"/>
            <a:r>
              <a:rPr lang="en-US" sz="700" b="0">
                <a:latin typeface="Arial" charset="0"/>
                <a:cs typeface="Arial" charset="0"/>
              </a:rPr>
              <a:t>© 2007 Microsoft Corporation. All rights reserved. Microsoft, Windows, Windows Vista and other product names are or may be registered trademarks and/or trademarks in the U.S. and/or other countries.</a:t>
            </a:r>
          </a:p>
          <a:p>
            <a:pPr algn="ctr" eaLnBrk="0" hangingPunct="0"/>
            <a:r>
              <a:rPr lang="en-US" sz="700" b="0">
                <a:latin typeface="Arial"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700" b="0">
                <a:latin typeface="Arial" charset="0"/>
                <a:cs typeface="Arial" charset="0"/>
              </a:rPr>
            </a:br>
            <a:r>
              <a:rPr lang="en-US" sz="700" b="0">
                <a:latin typeface="Arial"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 name="Rectangle 56"/>
          <p:cNvSpPr>
            <a:spLocks noGrp="1" noChangeArrowheads="1"/>
          </p:cNvSpPr>
          <p:nvPr>
            <p:ph type="ctrTitle"/>
          </p:nvPr>
        </p:nvSpPr>
        <p:spPr>
          <a:xfrm>
            <a:off x="727075" y="320675"/>
            <a:ext cx="7843838" cy="3638550"/>
          </a:xfrm>
        </p:spPr>
        <p:txBody>
          <a:bodyPr/>
          <a:lstStyle/>
          <a:p>
            <a:pPr eaLnBrk="1" hangingPunct="1">
              <a:defRPr/>
            </a:pPr>
            <a:r>
              <a:rPr lang="en-US" dirty="0" smtClean="0"/>
              <a:t>Microsoft</a:t>
            </a:r>
            <a:r>
              <a:rPr lang="en-US" baseline="30000" dirty="0" smtClean="0"/>
              <a:t>®</a:t>
            </a:r>
            <a:r>
              <a:rPr lang="en-US" dirty="0" smtClean="0"/>
              <a:t> Services </a:t>
            </a:r>
            <a:br>
              <a:rPr lang="en-US" dirty="0" smtClean="0"/>
            </a:br>
            <a:r>
              <a:rPr lang="en-US" dirty="0" smtClean="0"/>
              <a:t>Forefront </a:t>
            </a:r>
            <a:r>
              <a:rPr lang="en-US" dirty="0" smtClean="0"/>
              <a:t>Server </a:t>
            </a:r>
            <a:r>
              <a:rPr lang="en-US" dirty="0" smtClean="0"/>
              <a:t>Security Solution</a:t>
            </a:r>
            <a:br>
              <a:rPr lang="en-US" dirty="0" smtClean="0"/>
            </a:br>
            <a:r>
              <a:rPr lang="en-US" sz="800" dirty="0" smtClean="0"/>
              <a:t/>
            </a:r>
            <a:br>
              <a:rPr lang="en-US" sz="800" dirty="0" smtClean="0"/>
            </a:br>
            <a:r>
              <a:rPr lang="en-US" dirty="0" smtClean="0"/>
              <a:t>for &lt;Customer name&gt;:</a:t>
            </a:r>
            <a:br>
              <a:rPr lang="en-US" dirty="0" smtClean="0"/>
            </a:br>
            <a:r>
              <a:rPr lang="en-US" sz="800" dirty="0" smtClean="0"/>
              <a:t/>
            </a:r>
            <a:br>
              <a:rPr lang="en-US" sz="800" dirty="0" smtClean="0"/>
            </a:br>
            <a:r>
              <a:rPr lang="en-US" dirty="0" smtClean="0"/>
              <a:t>Final Presentation</a:t>
            </a:r>
          </a:p>
        </p:txBody>
      </p:sp>
      <p:sp>
        <p:nvSpPr>
          <p:cNvPr id="3129" name="Rectangle 57"/>
          <p:cNvSpPr>
            <a:spLocks noGrp="1" noChangeArrowheads="1"/>
          </p:cNvSpPr>
          <p:nvPr>
            <p:ph type="subTitle" idx="1"/>
          </p:nvPr>
        </p:nvSpPr>
        <p:spPr>
          <a:xfrm>
            <a:off x="727075" y="4170363"/>
            <a:ext cx="8035925" cy="1406525"/>
          </a:xfrm>
        </p:spPr>
        <p:txBody>
          <a:bodyPr/>
          <a:lstStyle/>
          <a:p>
            <a:pPr eaLnBrk="1" hangingPunct="1">
              <a:defRPr/>
            </a:pPr>
            <a:r>
              <a:rPr lang="en-US" smtClean="0"/>
              <a:t>&lt;Consultant name&gt;</a:t>
            </a:r>
          </a:p>
          <a:p>
            <a:pPr eaLnBrk="1" hangingPunct="1">
              <a:defRPr/>
            </a:pPr>
            <a:r>
              <a:rPr lang="en-US" smtClean="0"/>
              <a:t>&lt;Title&gt;</a:t>
            </a:r>
          </a:p>
          <a:p>
            <a:pPr eaLnBrk="1" hangingPunct="1">
              <a:defRPr/>
            </a:pPr>
            <a:r>
              <a:rPr lang="en-US" smtClean="0"/>
              <a:t>Microsoft Corporation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Agenda</a:t>
            </a:r>
          </a:p>
        </p:txBody>
      </p:sp>
      <p:sp>
        <p:nvSpPr>
          <p:cNvPr id="5123" name="Rectangle 3"/>
          <p:cNvSpPr>
            <a:spLocks noGrp="1" noChangeArrowheads="1"/>
          </p:cNvSpPr>
          <p:nvPr>
            <p:ph type="body" idx="1"/>
          </p:nvPr>
        </p:nvSpPr>
        <p:spPr>
          <a:xfrm>
            <a:off x="381000" y="1420813"/>
            <a:ext cx="8388350" cy="4098925"/>
          </a:xfrm>
        </p:spPr>
        <p:txBody>
          <a:bodyPr/>
          <a:lstStyle/>
          <a:p>
            <a:pPr eaLnBrk="1" hangingPunct="1"/>
            <a:r>
              <a:rPr lang="en-US" sz="2800" smtClean="0"/>
              <a:t>Review Project Activities</a:t>
            </a:r>
          </a:p>
          <a:p>
            <a:pPr eaLnBrk="1" hangingPunct="1"/>
            <a:r>
              <a:rPr lang="en-US" sz="2800" smtClean="0"/>
              <a:t>Review Acceptance Test Results</a:t>
            </a:r>
          </a:p>
          <a:p>
            <a:pPr eaLnBrk="1" hangingPunct="1"/>
            <a:r>
              <a:rPr lang="en-US" sz="2800" smtClean="0"/>
              <a:t>Solution Design Recap</a:t>
            </a:r>
          </a:p>
          <a:p>
            <a:pPr eaLnBrk="1" hangingPunct="1"/>
            <a:r>
              <a:rPr lang="en-US" sz="2800" smtClean="0"/>
              <a:t>Final Risk Review</a:t>
            </a:r>
          </a:p>
          <a:p>
            <a:pPr eaLnBrk="1" hangingPunct="1"/>
            <a:r>
              <a:rPr lang="en-US" sz="2800" smtClean="0"/>
              <a:t>Discuss any Recommendations</a:t>
            </a:r>
          </a:p>
          <a:p>
            <a:pPr eaLnBrk="1" hangingPunct="1"/>
            <a:r>
              <a:rPr lang="en-US" sz="2800" smtClean="0"/>
              <a:t>Discuss Future Phases</a:t>
            </a:r>
          </a:p>
          <a:p>
            <a:pPr eaLnBrk="1" hangingPunct="1"/>
            <a:r>
              <a:rPr lang="en-US" sz="2800" smtClean="0"/>
              <a:t>Review Follow-up Questionnaire Document</a:t>
            </a:r>
          </a:p>
          <a:p>
            <a:pPr eaLnBrk="1" hangingPunct="1"/>
            <a:r>
              <a:rPr lang="en-US" sz="2800" smtClean="0"/>
              <a:t>Questions</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228600"/>
            <a:ext cx="8686800" cy="750888"/>
          </a:xfrm>
        </p:spPr>
        <p:txBody>
          <a:bodyPr/>
          <a:lstStyle/>
          <a:p>
            <a:pPr eaLnBrk="1" hangingPunct="1"/>
            <a:r>
              <a:rPr lang="en-US" smtClean="0"/>
              <a:t>Solution Design Recap</a:t>
            </a:r>
          </a:p>
        </p:txBody>
      </p:sp>
      <p:sp>
        <p:nvSpPr>
          <p:cNvPr id="6147" name="Rectangle 3"/>
          <p:cNvSpPr>
            <a:spLocks noGrp="1" noChangeArrowheads="1"/>
          </p:cNvSpPr>
          <p:nvPr>
            <p:ph type="body" idx="1"/>
          </p:nvPr>
        </p:nvSpPr>
        <p:spPr>
          <a:xfrm>
            <a:off x="304800" y="1420813"/>
            <a:ext cx="8388350" cy="968375"/>
          </a:xfrm>
        </p:spPr>
        <p:txBody>
          <a:bodyPr/>
          <a:lstStyle/>
          <a:p>
            <a:pPr eaLnBrk="1" hangingPunct="1"/>
            <a:r>
              <a:rPr lang="en-US" smtClean="0"/>
              <a:t>Insert a diagram and discuss each component within the design.</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228600"/>
            <a:ext cx="8686800" cy="750888"/>
          </a:xfrm>
        </p:spPr>
        <p:txBody>
          <a:bodyPr/>
          <a:lstStyle/>
          <a:p>
            <a:r>
              <a:rPr lang="en-US" smtClean="0"/>
              <a:t>Review Project Activities	</a:t>
            </a:r>
          </a:p>
        </p:txBody>
      </p:sp>
      <p:sp>
        <p:nvSpPr>
          <p:cNvPr id="7171" name="Rectangle 3"/>
          <p:cNvSpPr>
            <a:spLocks noGrp="1" noChangeArrowheads="1"/>
          </p:cNvSpPr>
          <p:nvPr>
            <p:ph type="body" idx="1"/>
          </p:nvPr>
        </p:nvSpPr>
        <p:spPr>
          <a:xfrm>
            <a:off x="381000" y="1420813"/>
            <a:ext cx="8388350" cy="979487"/>
          </a:xfrm>
        </p:spPr>
        <p:txBody>
          <a:bodyPr/>
          <a:lstStyle/>
          <a:p>
            <a:r>
              <a:rPr lang="en-US" i="1" smtClean="0"/>
              <a:t>Summarize activities executed by the consulting team</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Final Risk Review</a:t>
            </a:r>
          </a:p>
        </p:txBody>
      </p:sp>
      <p:sp>
        <p:nvSpPr>
          <p:cNvPr id="8195" name="Rectangle 3"/>
          <p:cNvSpPr>
            <a:spLocks noGrp="1" noChangeArrowheads="1"/>
          </p:cNvSpPr>
          <p:nvPr>
            <p:ph type="body" idx="1"/>
          </p:nvPr>
        </p:nvSpPr>
        <p:spPr/>
        <p:txBody>
          <a:bodyPr/>
          <a:lstStyle/>
          <a:p>
            <a:pPr eaLnBrk="1" hangingPunct="1"/>
            <a:endParaRPr lang="en-US" smtClean="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Recommendations</a:t>
            </a:r>
          </a:p>
        </p:txBody>
      </p:sp>
      <p:sp>
        <p:nvSpPr>
          <p:cNvPr id="11267" name="Rectangle 3"/>
          <p:cNvSpPr>
            <a:spLocks noGrp="1" noChangeArrowheads="1"/>
          </p:cNvSpPr>
          <p:nvPr>
            <p:ph type="body" idx="1"/>
          </p:nvPr>
        </p:nvSpPr>
        <p:spPr>
          <a:xfrm>
            <a:off x="371475" y="1022350"/>
            <a:ext cx="8551863" cy="3896451"/>
          </a:xfrm>
        </p:spPr>
        <p:txBody>
          <a:bodyPr/>
          <a:lstStyle/>
          <a:p>
            <a:pPr eaLnBrk="1" hangingPunct="1"/>
            <a:r>
              <a:rPr lang="en-US" dirty="0" smtClean="0">
                <a:solidFill>
                  <a:srgbClr val="FFC000"/>
                </a:solidFill>
              </a:rPr>
              <a:t>Incidents and Reporting</a:t>
            </a:r>
            <a:endParaRPr lang="en-US" dirty="0" smtClean="0">
              <a:solidFill>
                <a:srgbClr val="FFC000"/>
              </a:solidFill>
            </a:endParaRPr>
          </a:p>
          <a:p>
            <a:pPr lvl="1"/>
            <a:r>
              <a:rPr lang="en-US" dirty="0" smtClean="0"/>
              <a:t>View the Incidents Database regularly to view virus and filter detections</a:t>
            </a:r>
            <a:endParaRPr lang="en-US" dirty="0" smtClean="0"/>
          </a:p>
          <a:p>
            <a:pPr lvl="1"/>
            <a:r>
              <a:rPr lang="en-US" dirty="0" smtClean="0"/>
              <a:t>View statistics regularly to establish baselines and spot trends</a:t>
            </a:r>
            <a:endParaRPr lang="en-US" dirty="0" smtClean="0"/>
          </a:p>
          <a:p>
            <a:pPr lvl="1" eaLnBrk="1" hangingPunct="1"/>
            <a:r>
              <a:rPr lang="en-US" dirty="0" smtClean="0"/>
              <a:t>Review </a:t>
            </a:r>
            <a:r>
              <a:rPr lang="en-US" dirty="0" smtClean="0"/>
              <a:t>the quarantine area </a:t>
            </a:r>
            <a:endParaRPr lang="en-US" dirty="0" smtClean="0"/>
          </a:p>
          <a:p>
            <a:pPr lvl="1" eaLnBrk="1" hangingPunct="1"/>
            <a:r>
              <a:rPr lang="en-US" dirty="0" smtClean="0"/>
              <a:t>Review your </a:t>
            </a:r>
            <a:r>
              <a:rPr lang="en-US" dirty="0" smtClean="0"/>
              <a:t>scans and engine use </a:t>
            </a:r>
            <a:r>
              <a:rPr lang="en-US" dirty="0" smtClean="0"/>
              <a:t>strategy</a:t>
            </a:r>
          </a:p>
          <a:p>
            <a:pPr lvl="1" eaLnBrk="1" hangingPunct="1"/>
            <a:r>
              <a:rPr lang="en-US" dirty="0" smtClean="0"/>
              <a:t>Review your </a:t>
            </a:r>
            <a:r>
              <a:rPr lang="en-US" dirty="0" smtClean="0"/>
              <a:t>content enforcement policies </a:t>
            </a:r>
            <a:endParaRPr lang="en-US" dirty="0" smtClean="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Recommendations</a:t>
            </a:r>
          </a:p>
        </p:txBody>
      </p:sp>
      <p:sp>
        <p:nvSpPr>
          <p:cNvPr id="11267" name="Rectangle 3"/>
          <p:cNvSpPr>
            <a:spLocks noGrp="1" noChangeArrowheads="1"/>
          </p:cNvSpPr>
          <p:nvPr>
            <p:ph type="body" idx="1"/>
          </p:nvPr>
        </p:nvSpPr>
        <p:spPr>
          <a:xfrm>
            <a:off x="371475" y="1022350"/>
            <a:ext cx="8551863" cy="2086725"/>
          </a:xfrm>
        </p:spPr>
        <p:txBody>
          <a:bodyPr/>
          <a:lstStyle/>
          <a:p>
            <a:pPr eaLnBrk="1" hangingPunct="1"/>
            <a:r>
              <a:rPr lang="en-US" dirty="0" smtClean="0">
                <a:solidFill>
                  <a:srgbClr val="FFC000"/>
                </a:solidFill>
              </a:rPr>
              <a:t>Other recommendations</a:t>
            </a:r>
            <a:endParaRPr lang="en-US" dirty="0" smtClean="0">
              <a:solidFill>
                <a:srgbClr val="FFC000"/>
              </a:solidFill>
            </a:endParaRPr>
          </a:p>
          <a:p>
            <a:pPr lvl="1"/>
            <a:r>
              <a:rPr lang="en-US" dirty="0" smtClean="0"/>
              <a:t>list 1</a:t>
            </a:r>
          </a:p>
          <a:p>
            <a:pPr lvl="1"/>
            <a:r>
              <a:rPr lang="en-US" dirty="0" smtClean="0"/>
              <a:t>list 2</a:t>
            </a:r>
          </a:p>
          <a:p>
            <a:pPr lvl="1"/>
            <a:r>
              <a:rPr lang="en-US" dirty="0" smtClean="0"/>
              <a:t>list 3</a:t>
            </a:r>
            <a:endParaRPr lang="en-US" dirty="0" smtClean="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Next Steps</a:t>
            </a:r>
          </a:p>
        </p:txBody>
      </p:sp>
      <p:sp>
        <p:nvSpPr>
          <p:cNvPr id="12291" name="Rectangle 3"/>
          <p:cNvSpPr>
            <a:spLocks noGrp="1" noChangeArrowheads="1"/>
          </p:cNvSpPr>
          <p:nvPr>
            <p:ph type="body" idx="1"/>
          </p:nvPr>
        </p:nvSpPr>
        <p:spPr>
          <a:xfrm>
            <a:off x="381000" y="1752600"/>
            <a:ext cx="8388350" cy="1865313"/>
          </a:xfrm>
        </p:spPr>
        <p:txBody>
          <a:bodyPr/>
          <a:lstStyle/>
          <a:p>
            <a:pPr eaLnBrk="1" hangingPunct="1"/>
            <a:r>
              <a:rPr lang="en-US" smtClean="0"/>
              <a:t>Add any suggestive material for future functionality or next steps that the customer could implement or take advantage of.</a:t>
            </a: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PICTUREPATH" val="ART\JPGS"/>
</p:tagLst>
</file>

<file path=ppt/theme/theme1.xml><?xml version="1.0" encoding="utf-8"?>
<a:theme xmlns:a="http://schemas.openxmlformats.org/drawingml/2006/main" name="Edited_Project Final Presentation Template">
  <a:themeElements>
    <a:clrScheme name="People Ready Template 2006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fontScheme name="People Ready Template 2006">
      <a:majorFont>
        <a:latin typeface="Segoe Semibold"/>
        <a:ea typeface=""/>
        <a:cs typeface=""/>
      </a:majorFont>
      <a:minorFont>
        <a:latin typeface="Segoe Semi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Segoe Semibold" pitchFamily="34" charset="0"/>
          </a:defRPr>
        </a:defPPr>
      </a:lstStyle>
    </a:spDef>
    <a:ln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Segoe Semibold" pitchFamily="34" charset="0"/>
          </a:defRPr>
        </a:defPPr>
      </a:lstStyle>
    </a:lnDef>
  </a:objectDefaults>
  <a:extraClrSchemeLst>
    <a:extraClrScheme>
      <a:clrScheme name="People Ready Template 2006 1">
        <a:dk1>
          <a:srgbClr val="000000"/>
        </a:dk1>
        <a:lt1>
          <a:srgbClr val="FFFFFF"/>
        </a:lt1>
        <a:dk2>
          <a:srgbClr val="1C2986"/>
        </a:dk2>
        <a:lt2>
          <a:srgbClr val="FFB601"/>
        </a:lt2>
        <a:accent1>
          <a:srgbClr val="F7E993"/>
        </a:accent1>
        <a:accent2>
          <a:srgbClr val="66CC66"/>
        </a:accent2>
        <a:accent3>
          <a:srgbClr val="ABACC3"/>
        </a:accent3>
        <a:accent4>
          <a:srgbClr val="DADADA"/>
        </a:accent4>
        <a:accent5>
          <a:srgbClr val="FAF2C8"/>
        </a:accent5>
        <a:accent6>
          <a:srgbClr val="5CB95C"/>
        </a:accent6>
        <a:hlink>
          <a:srgbClr val="6699FF"/>
        </a:hlink>
        <a:folHlink>
          <a:srgbClr val="F67E3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44957C5FBBFF4EA7A8F349C1010175" ma:contentTypeVersion="4" ma:contentTypeDescription="Create a new document." ma:contentTypeScope="" ma:versionID="bd3a4bb5d60e575a47f8daf988836b05">
  <xsd:schema xmlns:xsd="http://www.w3.org/2001/XMLSchema" xmlns:p="http://schemas.microsoft.com/office/2006/metadata/properties" xmlns:ns2="888c67e5-0913-4711-8c5b-009f73462c58" targetNamespace="http://schemas.microsoft.com/office/2006/metadata/properties" ma:root="true" ma:fieldsID="26b2f7c0edf02ad46f29d22e614de14c" ns2:_="">
    <xsd:import namespace="888c67e5-0913-4711-8c5b-009f73462c58"/>
    <xsd:element name="properties">
      <xsd:complexType>
        <xsd:sequence>
          <xsd:element name="documentManagement">
            <xsd:complexType>
              <xsd:all>
                <xsd:element ref="ns2:Information" minOccurs="0"/>
              </xsd:all>
            </xsd:complexType>
          </xsd:element>
        </xsd:sequence>
      </xsd:complexType>
    </xsd:element>
  </xsd:schema>
  <xsd:schema xmlns:xsd="http://www.w3.org/2001/XMLSchema" xmlns:dms="http://schemas.microsoft.com/office/2006/documentManagement/types" targetNamespace="888c67e5-0913-4711-8c5b-009f73462c58" elementFormDefault="qualified">
    <xsd:import namespace="http://schemas.microsoft.com/office/2006/documentManagement/types"/>
    <xsd:element name="Information" ma:index="11" nillable="true" ma:displayName="Information" ma:internalName="Informati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nformation xmlns="888c67e5-0913-4711-8c5b-009f73462c58" xsi:nil="true"/>
  </documentManagement>
</p:properties>
</file>

<file path=customXml/itemProps1.xml><?xml version="1.0" encoding="utf-8"?>
<ds:datastoreItem xmlns:ds="http://schemas.openxmlformats.org/officeDocument/2006/customXml" ds:itemID="{7EBFA59F-3D9D-437D-A1CF-808466A9214F}"/>
</file>

<file path=customXml/itemProps2.xml><?xml version="1.0" encoding="utf-8"?>
<ds:datastoreItem xmlns:ds="http://schemas.openxmlformats.org/officeDocument/2006/customXml" ds:itemID="{366808DE-F141-453B-9689-14F18FE5E90C}"/>
</file>

<file path=customXml/itemProps3.xml><?xml version="1.0" encoding="utf-8"?>
<ds:datastoreItem xmlns:ds="http://schemas.openxmlformats.org/officeDocument/2006/customXml" ds:itemID="{A6696A4D-C624-4028-8235-C969BA2BDAD6}"/>
</file>

<file path=docProps/app.xml><?xml version="1.0" encoding="utf-8"?>
<Properties xmlns="http://schemas.openxmlformats.org/officeDocument/2006/extended-properties" xmlns:vt="http://schemas.openxmlformats.org/officeDocument/2006/docPropsVTypes">
  <Template/>
  <TotalTime>76</TotalTime>
  <Words>391</Words>
  <Application>Microsoft PowerPoint</Application>
  <PresentationFormat>On-screen Show (4:3)</PresentationFormat>
  <Paragraphs>53</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Segoe Semibold</vt:lpstr>
      <vt:lpstr>Arial</vt:lpstr>
      <vt:lpstr>Wingdings 2</vt:lpstr>
      <vt:lpstr>Times New Roman</vt:lpstr>
      <vt:lpstr>Segoe</vt:lpstr>
      <vt:lpstr>Edited_Project Final Presentation Template</vt:lpstr>
      <vt:lpstr>Slide 1</vt:lpstr>
      <vt:lpstr>Microsoft® Services  Forefront Server Security Solution  for &lt;Customer name&gt;:  Final Presentation</vt:lpstr>
      <vt:lpstr>Agenda</vt:lpstr>
      <vt:lpstr>Solution Design Recap</vt:lpstr>
      <vt:lpstr>Review Project Activities </vt:lpstr>
      <vt:lpstr>Final Risk Review</vt:lpstr>
      <vt:lpstr>Recommendations</vt:lpstr>
      <vt:lpstr>Recommendations</vt:lpstr>
      <vt:lpstr>Next Steps</vt:lpstr>
      <vt:lpstr>Follow-up Questionnaire Discussion</vt:lpstr>
      <vt:lpstr>Questions</vt:lpstr>
      <vt:lpstr>Slide 12</vt:lpstr>
    </vt:vector>
  </TitlesOfParts>
  <Manager>Microsoft Services</Manager>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Final Presentation</dc:title>
  <dc:creator>Security Center of Excellence</dc:creator>
  <dc:description>Copyright 2007 Microsoft Corporation. All rights reserved. Microsoft Confidential.
Template design: Giulio Pellegrini, Silver Fox Productions</dc:description>
  <cp:lastModifiedBy>kenstav</cp:lastModifiedBy>
  <cp:revision>29</cp:revision>
  <dcterms:created xsi:type="dcterms:W3CDTF">2007-04-12T20:22:01Z</dcterms:created>
  <dcterms:modified xsi:type="dcterms:W3CDTF">2008-03-27T21:04:01Z</dcterms:modified>
  <cp:category>Managed IP</cp:category>
  <cp:contentType>Document</cp:contentType>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
  </property>
  <property fmtid="{D5CDD505-2E9C-101B-9397-08002B2CF9AE}" pid="4" name="Status">
    <vt:lpwstr>Final</vt:lpwstr>
  </property>
  <property fmtid="{D5CDD505-2E9C-101B-9397-08002B2CF9AE}" pid="5" name="_Status">
    <vt:lpwstr>Final</vt:lpwstr>
  </property>
  <property fmtid="{D5CDD505-2E9C-101B-9397-08002B2CF9AE}" pid="6" name="ContentType">
    <vt:lpwstr>Document</vt:lpwstr>
  </property>
  <property fmtid="{D5CDD505-2E9C-101B-9397-08002B2CF9AE}" pid="7" name="ContentTypeId">
    <vt:lpwstr>0x010100A844957C5FBBFF4EA7A8F349C1010175</vt:lpwstr>
  </property>
</Properties>
</file>