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915CAEA-7112-B98F-F48D-D5A25AE35A50}">
  <a:tblStyle styleId="{0829F2A8-366E-BA06-A18D-2BC34C3C35D2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  <a:fill>
          <a:solidFill>
            <a:schemeClr val="accent4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E73EA1D-8A6F-161A-C142-1C700D4B400D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FD82C1-F99A-8024-2C23-AC4B965E7FCA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73E0243-512F-BCD1-5E23-38FC7E2EDB71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2507E2B-0AB8-0DC6-1207-ACCC0C9D8900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E2A3534-29D9-5FE1-C431-CD6E8F3D72BA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  <a:fill>
          <a:solidFill>
            <a:schemeClr val="accent2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F542DA8-A403-57D9-425D-0A217270CEE9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449B97-3BCA-179A-509F-24D0C78E9D24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76E771-728A-32F8-D613-3C2FF117F270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C3FDE89-32A5-1E1F-7941-E837F2FDD698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45E9F9F-3923-4AF4-FC90-FA7E5B9F1D3C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35D194-B1F1-9536-1228-E63DA134BBAF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B8BEB5C-78B9-B63E-63DA-B5CFD46A7390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  <a:fill>
          <a:solidFill>
            <a:schemeClr val="accent4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D9986AA-8D35-4FD2-DF15-AEFB0F3950A2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2A37075-85D2-0B2C-F9B9-E690B693E498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7614A86-E06E-97C4-0BF6-9175819033E4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79DC1BC-DDB2-23C8-4CEE-2C1CB132DB9E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178D740-3B87-B93A-834C-659DBB9573FA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5CC7BD6-FD93-493B-DF1D-E09B21FB79A5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  <a:fill>
          <a:solidFill>
            <a:schemeClr val="accent2">
              <a:tint val="40000"/>
            </a:schemeClr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915CAEA-7112-B98F-F48D-D5A25AE35A50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B8A102F-1366-3E48-7846-E336864A2E4E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1"/>
    </mc:Choice>
    <mc:Fallback>
      <c:style val="1"/>
    </mc:Fallback>
  </mc:AlternateContent>
  <c:chart>
    <c:title>
      <c:layout/>
      <c:overlay val="0"/>
    </c:title>
    <c:autoTitleDeleted val="0"/>
    <c:plotArea>
      <c:layout>
        <c:manualLayout/>
      </c:layout>
      <c:areaChart>
        <c:grouping val="standard"/>
        <c:varyColors val="0"/>
        <c:ser>
          <c:idx val="0"/>
          <c:order val="0"/>
          <c:tx>
            <c:strRef>
              <c:f>Sheet1!B1</c:f>
              <c:strCache>
                <c:ptCount val="1"/>
                <c:pt idx="0">
                  <c:v>Gold</c:v>
                </c:pt>
              </c:strCache>
            </c:strRef>
          </c:tx>
          <c:cat>
            <c:strRef>
              <c:f>Sheet1!A2:A7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Sheet1!B2:B7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Sheet1!C1</c:f>
              <c:strCache>
                <c:ptCount val="1"/>
                <c:pt idx="0">
                  <c:v>Silver</c:v>
                </c:pt>
              </c:strCache>
            </c:strRef>
          </c:tx>
          <c:cat>
            <c:strRef>
              <c:f>Sheet1!A2:A7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Sheet1!C2:C7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Sheet1!D1</c:f>
              <c:strCache>
                <c:ptCount val="1"/>
                <c:pt idx="0">
                  <c:v>Bronze</c:v>
                </c:pt>
              </c:strCache>
            </c:strRef>
          </c:tx>
          <c:cat>
            <c:strRef>
              <c:f>Sheet1!A2:A7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Sheet1!D2:D7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axId val="1001"/>
        <c:axId val="1002"/>
      </c:areaChart>
      <c:catAx>
        <c:axId val="1001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midCat"/>
      </c:valAx>
    </c:plotArea>
    <c:legend>
      <c:legendPos val="r"/>
      <c:layout>
        <c:manualLayout/>
      </c:layout>
      <c:overlay val="0"/>
    </c:legend>
    <c:plotVisOnly val="1"/>
    <c:dispBlanksAs val="zero"/>
    <c:showDLblsOverMax val="0"/>
  </c:chart>
  <c:spPr bwMode="auto">
    <a:xfrm>
      <a:off x="3359999" y="1827000"/>
      <a:ext cx="5472000" cy="3204000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"/>
          <p:cNvGraphicFramePr>
            <a:graphicFrameLocks/>
          </p:cNvGraphicFramePr>
          <p:nvPr/>
        </p:nvGraphicFramePr>
        <p:xfrm>
          <a:off x="3359999" y="182700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