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</p:sldIdLst>
  <p:sldSz cx="9144000" cy="5143500" type="screen16x9"/>
  <p:notesSz cx="5143500" cy="9144000"/>
  <p:defaultTextStyle>
    <a:defPPr>
      <a:defRPr/>
    </a:defPPr>
    <a:lvl1pPr marL="0" algn="l">
      <a:defRPr sz="1350">
        <a:solidFill>
          <a:schemeClr val="tx1"/>
        </a:solidFill>
        <a:latin typeface="+mn-lt"/>
        <a:ea typeface="+mn-ea"/>
      </a:defRPr>
    </a:lvl1pPr>
    <a:lvl2pPr marL="342900" algn="l">
      <a:defRPr sz="1350">
        <a:solidFill>
          <a:schemeClr val="tx1"/>
        </a:solidFill>
        <a:latin typeface="+mn-lt"/>
        <a:ea typeface="+mn-ea"/>
      </a:defRPr>
    </a:lvl2pPr>
    <a:lvl3pPr marL="685800" algn="l">
      <a:defRPr sz="1350">
        <a:solidFill>
          <a:schemeClr val="tx1"/>
        </a:solidFill>
        <a:latin typeface="+mn-lt"/>
        <a:ea typeface="+mn-ea"/>
      </a:defRPr>
    </a:lvl3pPr>
    <a:lvl4pPr marL="1028700" algn="l">
      <a:defRPr sz="1350">
        <a:solidFill>
          <a:schemeClr val="tx1"/>
        </a:solidFill>
        <a:latin typeface="+mn-lt"/>
        <a:ea typeface="+mn-ea"/>
      </a:defRPr>
    </a:lvl4pPr>
    <a:lvl5pPr marL="1371600" algn="l">
      <a:defRPr sz="1350">
        <a:solidFill>
          <a:schemeClr val="tx1"/>
        </a:solidFill>
        <a:latin typeface="+mn-lt"/>
        <a:ea typeface="+mn-ea"/>
      </a:defRPr>
    </a:lvl5pPr>
    <a:lvl6pPr marL="1714500" algn="l">
      <a:defRPr sz="1350">
        <a:solidFill>
          <a:schemeClr val="tx1"/>
        </a:solidFill>
        <a:latin typeface="+mn-lt"/>
        <a:ea typeface="+mn-ea"/>
      </a:defRPr>
    </a:lvl6pPr>
    <a:lvl7pPr marL="2057400" algn="l">
      <a:defRPr sz="1350">
        <a:solidFill>
          <a:schemeClr val="tx1"/>
        </a:solidFill>
        <a:latin typeface="+mn-lt"/>
        <a:ea typeface="+mn-ea"/>
      </a:defRPr>
    </a:lvl7pPr>
    <a:lvl8pPr marL="2400300" algn="l">
      <a:defRPr sz="1350">
        <a:solidFill>
          <a:schemeClr val="tx1"/>
        </a:solidFill>
        <a:latin typeface="+mn-lt"/>
        <a:ea typeface="+mn-ea"/>
      </a:defRPr>
    </a:lvl8pPr>
    <a:lvl9pPr marL="2743200" algn="l">
      <a:defRPr sz="135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charts/_rels/chart1.xml.rels><?xml version="1.0" encoding="UTF-8" standalone="yes"?><Relationships xmlns="http://schemas.openxmlformats.org/package/2006/relationships"></Relationships>
</file>

<file path=ppt/charts/_rels/chart2.xml.rels><?xml version="1.0" encoding="UTF-8" standalone="yes"?><Relationships xmlns="http://schemas.openxmlformats.org/package/2006/relationships"></Relationships>
</file>

<file path=ppt/charts/_rels/chart3.xml.rels><?xml version="1.0" encoding="UTF-8" standalone="yes"?><Relationships xmlns="http://schemas.openxmlformats.org/package/2006/relationships"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/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Gold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46</c:v>
                </c:pt>
                <c:pt idx="1">
                  <c:v>38</c:v>
                </c:pt>
                <c:pt idx="2">
                  <c:v>24</c:v>
                </c:pt>
                <c:pt idx="3">
                  <c:v>29</c:v>
                </c:pt>
                <c:pt idx="4">
                  <c:v>11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Silver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29</c:v>
                </c:pt>
                <c:pt idx="1">
                  <c:v>27</c:v>
                </c:pt>
                <c:pt idx="2">
                  <c:v>26</c:v>
                </c:pt>
                <c:pt idx="3">
                  <c:v>17</c:v>
                </c:pt>
                <c:pt idx="4">
                  <c:v>19</c:v>
                </c:pt>
                <c:pt idx="5">
                  <c:v>14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Bronze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29</c:v>
                </c:pt>
                <c:pt idx="1">
                  <c:v>23</c:v>
                </c:pt>
                <c:pt idx="2">
                  <c:v>32</c:v>
                </c:pt>
                <c:pt idx="3">
                  <c:v>19</c:v>
                </c:pt>
                <c:pt idx="4">
                  <c:v>14</c:v>
                </c:pt>
                <c:pt idx="5">
                  <c:v>17</c:v>
                </c:pt>
              </c:numCache>
            </c:numRef>
          </c:val>
        </c:ser>
        <c:gapWidth val="150"/>
        <c:axId val="1001"/>
        <c:axId val="1002"/>
      </c:barChart>
      <c:catAx>
        <c:axId val="1001"/>
        <c:scaling>
          <c:orientation val="minMax"/>
        </c:scaling>
        <c:delete val="0"/>
        <c:axPos val="b"/>
        <c:majorTickMark val="out"/>
        <c:minorTickMark val="none"/>
        <c:crossAx val="1002"/>
        <c:crosses val="autoZero"/>
        <c:auto val="1"/>
        <c:lblAlgn val="ctr"/>
        <c:lblOffset val="100"/>
        <c:noMultiLvlLbl val="0"/>
      </c:catAx>
      <c:valAx>
        <c:axId val="1002"/>
        <c:scaling>
          <c:orientation val="minMax"/>
        </c:scaling>
        <c:delete val="0"/>
        <c:axPos val="l"/>
        <c:majorGridlines>
          <c:spPr bwMode="auto"/>
        </c:majorGridlines>
        <c:numFmt formatCode="General" sourceLinked="1"/>
        <c:majorTickMark val="out"/>
        <c:minorTickMark val="none"/>
        <c:tickLblPos val="nextTo"/>
        <c:crossAx val="1001"/>
        <c:crosses val="autoZero"/>
        <c:crossBetween val="between"/>
      </c:valAx>
    </c:plotArea>
    <c:legend>
      <c:legendPos val="r"/>
      <c:layout>
        <c:manualLayout/>
      </c:layout>
      <c:overlay val="0"/>
    </c:legend>
    <c:plotVisOnly val="1"/>
    <c:dispBlanksAs val="gap"/>
    <c:showDLblsOverMax val="0"/>
  </c:chart>
  <c:spPr bwMode="auto">
    <a:xfrm>
      <a:off x="1836000" y="969750"/>
      <a:ext cx="5472000" cy="3204000"/>
    </a:xfrm>
  </c:spPr>
  <c:printSettings>
    <c:headerFooter/>
    <c:pageMargins l="0.69999999999999996" r="0.69999999999999996" t="0.75" b="0.75" header="0.29999999999999999" footer="0.29999999999999999"/>
    <c:pageSetup/>
  </c:printSettings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/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Gold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46</c:v>
                </c:pt>
                <c:pt idx="1">
                  <c:v>38</c:v>
                </c:pt>
                <c:pt idx="2">
                  <c:v>24</c:v>
                </c:pt>
                <c:pt idx="3">
                  <c:v>29</c:v>
                </c:pt>
                <c:pt idx="4">
                  <c:v>11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Silver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29</c:v>
                </c:pt>
                <c:pt idx="1">
                  <c:v>27</c:v>
                </c:pt>
                <c:pt idx="2">
                  <c:v>26</c:v>
                </c:pt>
                <c:pt idx="3">
                  <c:v>17</c:v>
                </c:pt>
                <c:pt idx="4">
                  <c:v>19</c:v>
                </c:pt>
                <c:pt idx="5">
                  <c:v>14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Bronze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29</c:v>
                </c:pt>
                <c:pt idx="1">
                  <c:v>23</c:v>
                </c:pt>
                <c:pt idx="2">
                  <c:v>32</c:v>
                </c:pt>
                <c:pt idx="3">
                  <c:v>19</c:v>
                </c:pt>
                <c:pt idx="4">
                  <c:v>14</c:v>
                </c:pt>
                <c:pt idx="5">
                  <c:v>17</c:v>
                </c:pt>
              </c:numCache>
            </c:numRef>
          </c:val>
        </c:ser>
        <c:gapWidth val="150"/>
        <c:axId val="1003"/>
        <c:axId val="1004"/>
      </c:barChart>
      <c:catAx>
        <c:axId val="1003"/>
        <c:scaling>
          <c:orientation val="minMax"/>
        </c:scaling>
        <c:delete val="0"/>
        <c:axPos val="b"/>
        <c:majorTickMark val="out"/>
        <c:minorTickMark val="none"/>
        <c:crossAx val="1004"/>
        <c:crosses val="autoZero"/>
        <c:auto val="1"/>
        <c:lblAlgn val="ctr"/>
        <c:lblOffset val="100"/>
        <c:noMultiLvlLbl val="0"/>
      </c:catAx>
      <c:valAx>
        <c:axId val="1004"/>
        <c:scaling>
          <c:orientation val="minMax"/>
        </c:scaling>
        <c:delete val="0"/>
        <c:axPos val="l"/>
        <c:majorGridlines>
          <c:spPr bwMode="auto"/>
        </c:majorGridlines>
        <c:numFmt formatCode="General" sourceLinked="1"/>
        <c:majorTickMark val="out"/>
        <c:minorTickMark val="none"/>
        <c:tickLblPos val="nextTo"/>
        <c:crossAx val="1003"/>
        <c:crosses val="autoZero"/>
        <c:crossBetween val="between"/>
      </c:valAx>
    </c:plotArea>
    <c:legend>
      <c:legendPos val="r"/>
      <c:layout>
        <c:manualLayout/>
      </c:layout>
      <c:overlay val="0"/>
    </c:legend>
    <c:plotVisOnly val="1"/>
    <c:dispBlanksAs val="gap"/>
    <c:showDLblsOverMax val="0"/>
  </c:chart>
  <c:spPr bwMode="auto">
    <a:xfrm>
      <a:off x="1836000" y="969750"/>
      <a:ext cx="5472000" cy="3204000"/>
    </a:xfrm>
    <a:prstGeom prst="rect">
      <a:avLst/>
    </a:prstGeom>
    <a:ln w="6350" cap="flat" cmpd="sng" algn="ctr">
      <a:noFill/>
      <a:miter lim="800000"/>
    </a:ln>
  </c:spPr>
  <c:printSettings>
    <c:headerFooter/>
    <c:pageMargins l="0.69999999999999996" r="0.69999999999999996" t="0.75" b="0.75" header="0.29999999999999999" footer="0.29999999999999999"/>
    <c:pageSetup/>
  </c:printSettings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/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Gold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46</c:v>
                </c:pt>
                <c:pt idx="1">
                  <c:v>38</c:v>
                </c:pt>
                <c:pt idx="2">
                  <c:v>24</c:v>
                </c:pt>
                <c:pt idx="3">
                  <c:v>29</c:v>
                </c:pt>
                <c:pt idx="4">
                  <c:v>11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Silver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29</c:v>
                </c:pt>
                <c:pt idx="1">
                  <c:v>27</c:v>
                </c:pt>
                <c:pt idx="2">
                  <c:v>26</c:v>
                </c:pt>
                <c:pt idx="3">
                  <c:v>17</c:v>
                </c:pt>
                <c:pt idx="4">
                  <c:v>19</c:v>
                </c:pt>
                <c:pt idx="5">
                  <c:v>14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Bronze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29</c:v>
                </c:pt>
                <c:pt idx="1">
                  <c:v>23</c:v>
                </c:pt>
                <c:pt idx="2">
                  <c:v>32</c:v>
                </c:pt>
                <c:pt idx="3">
                  <c:v>19</c:v>
                </c:pt>
                <c:pt idx="4">
                  <c:v>14</c:v>
                </c:pt>
                <c:pt idx="5">
                  <c:v>17</c:v>
                </c:pt>
              </c:numCache>
            </c:numRef>
          </c:val>
        </c:ser>
        <c:gapWidth val="150"/>
        <c:axId val="1007"/>
        <c:axId val="1008"/>
      </c:barChart>
      <c:catAx>
        <c:axId val="1007"/>
        <c:scaling>
          <c:orientation val="minMax"/>
        </c:scaling>
        <c:delete val="0"/>
        <c:axPos val="b"/>
        <c:majorTickMark val="out"/>
        <c:minorTickMark val="none"/>
        <c:crossAx val="1008"/>
        <c:crosses val="autoZero"/>
        <c:auto val="1"/>
        <c:lblAlgn val="ctr"/>
        <c:lblOffset val="100"/>
        <c:noMultiLvlLbl val="0"/>
      </c:catAx>
      <c:valAx>
        <c:axId val="1008"/>
        <c:scaling>
          <c:orientation val="minMax"/>
        </c:scaling>
        <c:delete val="0"/>
        <c:axPos val="l"/>
        <c:majorGridlines>
          <c:spPr bwMode="auto"/>
        </c:majorGridlines>
        <c:numFmt formatCode="General" sourceLinked="1"/>
        <c:majorTickMark val="out"/>
        <c:minorTickMark val="none"/>
        <c:tickLblPos val="nextTo"/>
        <c:crossAx val="1007"/>
        <c:crosses val="autoZero"/>
        <c:crossBetween val="between"/>
      </c:valAx>
    </c:plotArea>
    <c:legend>
      <c:legendPos val="r"/>
      <c:layout>
        <c:manualLayout/>
      </c:layout>
      <c:overlay val="0"/>
    </c:legend>
    <c:plotVisOnly val="1"/>
    <c:dispBlanksAs val="gap"/>
    <c:showDLblsOverMax val="0"/>
  </c:chart>
  <c:spPr bwMode="auto">
    <a:xfrm>
      <a:off x="1836000" y="969750"/>
      <a:ext cx="5472000" cy="3204000"/>
    </a:xfrm>
    <a:prstGeom prst="rect">
      <a:avLst/>
    </a:prstGeom>
    <a:ln w="6349" cap="flat" cmpd="sng" algn="ctr">
      <a:solidFill>
        <a:schemeClr val="accent1">
          <a:lumMod val="50196"/>
        </a:schemeClr>
      </a:solidFill>
      <a:miter lim="800000"/>
    </a:ln>
  </c:spPr>
  <c:printSettings>
    <c:headerFooter/>
    <c:pageMargins l="0.69999999999999996" r="0.69999999999999996" t="0.75" b="0.75" header="0.29999999999999999" footer="0.29999999999999999"/>
    <c:pageSetup/>
  </c:printSettings>
</c:chartSpace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273844"/>
            <a:ext cx="1971675" cy="4358879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28650" y="273844"/>
            <a:ext cx="5800725" cy="4358879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28650" y="1369218"/>
            <a:ext cx="3886200" cy="3263504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369218"/>
            <a:ext cx="3886200" cy="3263504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273844"/>
            <a:ext cx="7886700" cy="99417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29842" y="1878806"/>
            <a:ext cx="3868340" cy="2763441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0" y="1878806"/>
            <a:ext cx="3887391" cy="2763441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</a:defRPr>
      </a:lvl1pPr>
    </p:titleStyle>
    <p:bodyStyle>
      <a:lvl1pPr marL="171450" indent="-171450" algn="l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</a:defRPr>
      </a:lvl1pPr>
      <a:lvl2pPr marL="514350" indent="-171450" algn="l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2pPr>
      <a:lvl3pPr marL="857250" indent="-171450" algn="l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4pPr>
      <a:lvl5pPr marL="15430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5pPr>
      <a:lvl6pPr marL="18859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6pPr>
      <a:lvl7pPr marL="22288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7pPr>
      <a:lvl8pPr marL="25717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8pPr>
      <a:lvl9pPr marL="29146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350">
          <a:solidFill>
            <a:schemeClr val="tx1"/>
          </a:solidFill>
          <a:latin typeface="+mn-lt"/>
          <a:ea typeface="+mn-ea"/>
        </a:defRPr>
      </a:lvl1pPr>
      <a:lvl2pPr marL="342900" algn="l">
        <a:defRPr sz="1350">
          <a:solidFill>
            <a:schemeClr val="tx1"/>
          </a:solidFill>
          <a:latin typeface="+mn-lt"/>
          <a:ea typeface="+mn-ea"/>
        </a:defRPr>
      </a:lvl2pPr>
      <a:lvl3pPr marL="685800" algn="l">
        <a:defRPr sz="1350">
          <a:solidFill>
            <a:schemeClr val="tx1"/>
          </a:solidFill>
          <a:latin typeface="+mn-lt"/>
          <a:ea typeface="+mn-ea"/>
        </a:defRPr>
      </a:lvl3pPr>
      <a:lvl4pPr marL="1028700" algn="l">
        <a:defRPr sz="1350">
          <a:solidFill>
            <a:schemeClr val="tx1"/>
          </a:solidFill>
          <a:latin typeface="+mn-lt"/>
          <a:ea typeface="+mn-ea"/>
        </a:defRPr>
      </a:lvl4pPr>
      <a:lvl5pPr marL="1371600" algn="l">
        <a:defRPr sz="1350">
          <a:solidFill>
            <a:schemeClr val="tx1"/>
          </a:solidFill>
          <a:latin typeface="+mn-lt"/>
          <a:ea typeface="+mn-ea"/>
        </a:defRPr>
      </a:lvl5pPr>
      <a:lvl6pPr marL="1714500" algn="l">
        <a:defRPr sz="1350">
          <a:solidFill>
            <a:schemeClr val="tx1"/>
          </a:solidFill>
          <a:latin typeface="+mn-lt"/>
          <a:ea typeface="+mn-ea"/>
        </a:defRPr>
      </a:lvl6pPr>
      <a:lvl7pPr marL="2057400" algn="l">
        <a:defRPr sz="1350">
          <a:solidFill>
            <a:schemeClr val="tx1"/>
          </a:solidFill>
          <a:latin typeface="+mn-lt"/>
          <a:ea typeface="+mn-ea"/>
        </a:defRPr>
      </a:lvl7pPr>
      <a:lvl8pPr marL="2400300" algn="l">
        <a:defRPr sz="1350">
          <a:solidFill>
            <a:schemeClr val="tx1"/>
          </a:solidFill>
          <a:latin typeface="+mn-lt"/>
          <a:ea typeface="+mn-ea"/>
        </a:defRPr>
      </a:lvl8pPr>
      <a:lvl9pPr marL="2743200" algn="l">
        <a:defRPr sz="135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0" name=""/>
          <p:cNvGraphicFramePr>
            <a:graphicFrameLocks/>
          </p:cNvGraphicFramePr>
          <p:nvPr/>
        </p:nvGraphicFramePr>
        <p:xfrm>
          <a:off x="1836000" y="969750"/>
          <a:ext cx="5472000" cy="320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1" name=""/>
          <p:cNvGraphicFramePr>
            <a:graphicFrameLocks/>
          </p:cNvGraphicFramePr>
          <p:nvPr/>
        </p:nvGraphicFramePr>
        <p:xfrm>
          <a:off x="1836000" y="969750"/>
          <a:ext cx="5472000" cy="320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2" name=""/>
          <p:cNvGraphicFramePr>
            <a:graphicFrameLocks/>
          </p:cNvGraphicFramePr>
          <p:nvPr/>
        </p:nvGraphicFramePr>
        <p:xfrm>
          <a:off x="1836000" y="969750"/>
          <a:ext cx="5472000" cy="320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