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E26BC82-AA29-877A-C13C-950DCEBF3913}">
  <a:tblStyle styleId="{6E26BC82-AA29-877A-C13C-950DCEBF3913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2000" y="1371600"/>
          <a:ext cx="8185150" cy="211443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{6E26BC82-AA29-877A-C13C-950DCEBF3913}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  <a:beve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57150" algn="ctr">
                      <a:solidFill>
                        <a:schemeClr val="accent3"/>
                      </a:solidFill>
                    </a:lnL>
                    <a:lnR w="57150" algn="ctr">
                      <a:solidFill>
                        <a:schemeClr val="accent3"/>
                      </a:solidFill>
                    </a:lnR>
                    <a:lnT w="57150" algn="ctr">
                      <a:solidFill>
                        <a:schemeClr val="accent3"/>
                      </a:solidFill>
                    </a:lnT>
                    <a:lnB w="57150" algn="ctr">
                      <a:solidFill>
                        <a:schemeClr val="accent3"/>
                      </a:solidFill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