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10A39E0-4C9F-3162-F97F-CFE3FF93D5A9}">
  <a:tblStyle styleId="{1B4B5FFE-D8DA-BB5D-05B3-021181081C9B}"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21D79B3A-F069-6210-DB18-C76F9725BFA0}"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55140D8F-E3E8-B6AF-00DA-FB8A958617E8}"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90993FA3-7A14-DF52-7E1B-837F2F4806F2}"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CCE10A30-6550-9627-D206-682364D28E9B}"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E10A39E0-4C9F-3162-F97F-CFE3FF93D5A9}"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F7B5168E-32DF-25C9-1E58-F1E115B6F767}"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838200" y="1825625"/>
            <a:ext cx="10515600" cy="4351338"/>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p:txBody>
          <a:bodyPr/>
          <a:lstStyle/>
          <a:p>
            <a:pPr>
              <a:defRPr/>
            </a:pPr>
            <a:endParaRPr/>
          </a:p>
        </p:txBody>
      </p:sp>
      <p:sp>
        <p:nvSpPr>
          <p:cNvPr id="3" name="Subtitle 2"/>
          <p:cNvSpPr/>
          <p:nvPr isPhoto="0" userDrawn="0">
            <p:ph type="subTitle" idx="1" hasCustomPrompt="0"/>
          </p:nvPr>
        </p:nvSpPr>
        <p:spPr bwMode="auto"/>
        <p:txBody>
          <a:bodyPr/>
          <a:lstStyle/>
          <a:p>
            <a:pPr>
              <a:defRPr/>
            </a:pPr>
            <a:endParaRPr/>
          </a:p>
        </p:txBody>
      </p:sp>
      <p:sp>
        <p:nvSpPr>
          <p:cNvPr id="4" name=""/>
          <p:cNvSpPr/>
          <p:nvPr isPhoto="0" userDrawn="0"/>
        </p:nvSpPr>
        <p:spPr bwMode="auto">
          <a:xfrm flipH="0" flipV="0">
            <a:off x="2739696" y="2477878"/>
            <a:ext cx="3848484" cy="3848484"/>
          </a:xfrm>
          <a:prstGeom prst="rect">
            <a:avLst/>
          </a:prstGeom>
          <a:noFill/>
        </p:spPr>
        <p:txBody>
          <a:bodyPr vertOverflow="overflow" horzOverflow="clip" vert="horz" wrap="square" lIns="91440" tIns="45720" rIns="91440" bIns="45720" numCol="1" spcCol="0" rtlCol="0" fromWordArt="0" anchor="t" anchorCtr="0" forceAA="0" upright="0" compatLnSpc="0"/>
          <a:p>
            <a:pPr>
              <a:defRPr/>
            </a:pPr>
            <a:r>
              <a:rPr>
                <a:solidFill>
                  <a:schemeClr val="bg1">
                    <a:lumMod val="95000"/>
                  </a:schemeClr>
                </a:solidFill>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solidFill>
                <a:schemeClr val="bg1">
                  <a:lumMod val="95000"/>
                </a:schemeClr>
              </a:solidFill>
            </a:endParaRPr>
          </a:p>
        </p:txBody>
      </p:sp>
    </p:spTree>
  </p:cSld>
  <p:clrMapOvr>
    <a:masterClrMapping/>
  </p:clrMapOvr>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