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emf" ContentType="image/x-emf"/>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1.xml" ContentType="application/vnd.openxmlformats-officedocument.presentationml.slide+xml"/>
  <Override PartName="/ppt/notesSlides/notesSlide1.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Lst>
  <p:sldSz cx="12192000" cy="6858000"/>
  <p:notesSz cx="6858000" cy="12192000"/>
  <p:defaultText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9A4AB44-3F13-7B48-BA4A-69B6637490ED}">
  <a:tblStyle styleId="{08EB38CC-321C-3FA8-57F9-F4816DA16472}"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fill>
          <a:solidFill>
            <a:schemeClr val="accent6">
              <a:tint val="40000"/>
            </a:schemeClr>
          </a:solidFill>
        </a:fill>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2318DEB5-396D-B81B-8D66-D87A8752CCCA}"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2571325F-A91F-332D-79DD-D90A1FD253F2}"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2F321B5B-B016-B4FA-4FDD-F0C00878B5CC}"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 styleId="{34957CF3-30E1-A90E-8576-CB3639EB5CE2}"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fill>
          <a:solidFill>
            <a:schemeClr val="accent5">
              <a:tint val="40000"/>
            </a:schemeClr>
          </a:solidFill>
        </a:fill>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3757B39B-9DD3-B413-BD95-659038085F61}"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fill>
          <a:solidFill>
            <a:schemeClr val="dk1">
              <a:tint val="40000"/>
            </a:schemeClr>
          </a:solidFill>
        </a:fill>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 styleId="{39A4AB44-3F13-7B48-BA4A-69B6637490ED}"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4673E06B-C35B-10D7-3C21-E0D089EA7C65}"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fill>
          <a:solidFill>
            <a:schemeClr val="accent2">
              <a:tint val="40000"/>
            </a:schemeClr>
          </a:solidFill>
        </a:fill>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 styleId="{46BD2A4E-94FA-6B0F-436E-2AB8BD9D7336}"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4B957B4F-AABD-2D22-DF95-DC7095A2D441}" styleName="Middle Style 2 - accent 6">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fill>
          <a:solidFill>
            <a:schemeClr val="accent6">
              <a:tint val="40000"/>
            </a:schemeClr>
          </a:solidFill>
        </a:fill>
      </a:tcStyle>
    </a:band2V>
    <a:lastCol>
      <a:tcTxStyle b="on">
        <a:fontRef idx="minor"/>
        <a:schemeClr val="dk1"/>
      </a:tcTxStyle>
      <a:tcStyle>
        <a:tcBdr/>
        <a:fill>
          <a:solidFill>
            <a:schemeClr val="accent6"/>
          </a:solidFill>
        </a:fill>
      </a:tcStyle>
    </a:lastCol>
    <a:firstCol>
      <a:tcTxStyle b="on">
        <a:fontRef idx="minor"/>
        <a:schemeClr val="dk1"/>
      </a:tcTxStyle>
      <a:tcStyle>
        <a:tcBdr/>
        <a:fill>
          <a:solidFill>
            <a:schemeClr val="accent6"/>
          </a:solidFill>
        </a:fill>
      </a:tcStyle>
    </a:firstCol>
    <a:lastRow>
      <a:tcTxStyle b="on">
        <a:fontRef idx="minor"/>
        <a:schemeClr val="dk1"/>
      </a:tcTxStyle>
      <a:tcStyle>
        <a:tcBdr>
          <a:top>
            <a:ln w="38100">
              <a:solidFill>
                <a:schemeClr val="lt1"/>
              </a:solidFill>
            </a:ln>
          </a:top>
        </a:tcBdr>
        <a:fill>
          <a:solidFill>
            <a:schemeClr val="accent6"/>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6"/>
          </a:solidFill>
        </a:fill>
      </a:tcStyle>
    </a:firstRow>
    <a:neCell>
      <a:tcStyle>
        <a:tcBdr/>
      </a:tcStyle>
    </a:neCell>
    <a:nwCell>
      <a:tcStyle>
        <a:tcBdr/>
      </a:tcStyle>
    </a:nwCell>
  </a:tblStyle>
  <a:tblStyle styleId="{60061EEB-A565-B7E7-5CC2-19F4F85D2D19}"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fill>
          <a:solidFill>
            <a:schemeClr val="accent2">
              <a:tint val="40000"/>
            </a:schemeClr>
          </a:solidFill>
        </a:fill>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 styleId="{7325B388-741D-03DA-639E-02F3D1D2950B}" styleName="Middle Style 2 - accent 5">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fill>
          <a:solidFill>
            <a:schemeClr val="accent5">
              <a:tint val="40000"/>
            </a:schemeClr>
          </a:solidFill>
        </a:fill>
      </a:tcStyle>
    </a:band2V>
    <a:lastCol>
      <a:tcTxStyle b="on">
        <a:fontRef idx="minor"/>
        <a:schemeClr val="dk1"/>
      </a:tcTxStyle>
      <a:tcStyle>
        <a:tcBdr/>
        <a:fill>
          <a:solidFill>
            <a:schemeClr val="accent5"/>
          </a:solidFill>
        </a:fill>
      </a:tcStyle>
    </a:lastCol>
    <a:firstCol>
      <a:tcTxStyle b="on">
        <a:fontRef idx="minor"/>
        <a:schemeClr val="dk1"/>
      </a:tcTxStyle>
      <a:tcStyle>
        <a:tcBdr/>
        <a:fill>
          <a:solidFill>
            <a:schemeClr val="accent5"/>
          </a:solidFill>
        </a:fill>
      </a:tcStyle>
    </a:firstCol>
    <a:lastRow>
      <a:tcTxStyle b="on">
        <a:fontRef idx="minor"/>
        <a:schemeClr val="dk1"/>
      </a:tcTxStyle>
      <a:tcStyle>
        <a:tcBdr>
          <a:top>
            <a:ln w="38100">
              <a:solidFill>
                <a:schemeClr val="lt1"/>
              </a:solidFill>
            </a:ln>
          </a:top>
        </a:tcBdr>
        <a:fill>
          <a:solidFill>
            <a:schemeClr val="accent5"/>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5"/>
          </a:solidFill>
        </a:fill>
      </a:tcStyle>
    </a:firstRow>
    <a:neCell>
      <a:tcStyle>
        <a:tcBdr/>
      </a:tcStyle>
    </a:neCell>
    <a:nwCell>
      <a:tcStyle>
        <a:tcBdr/>
      </a:tcStyle>
    </a:nwCell>
  </a:tblStyle>
  <a:tblStyle styleId="{795EFA16-9AD7-972F-FACB-6ED108CDF493}"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fill>
          <a:solidFill>
            <a:schemeClr val="accent3">
              <a:tint val="40000"/>
            </a:schemeClr>
          </a:solidFill>
        </a:fill>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7B12DA24-B553-D7AD-2C38-8B66D5FE8D7D}"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fill>
          <a:solidFill>
            <a:schemeClr val="accent3">
              <a:tint val="40000"/>
            </a:schemeClr>
          </a:solidFill>
        </a:fill>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8F50A637-9D0F-C42C-7E1D-546E7DF67AEE}"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9118028D-CE81-0221-28FE-11BA853332CA}" styleName="Middle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dk1"/>
      </a:tcTxStyle>
      <a:tcStyle>
        <a:tcBdr/>
        <a:fill>
          <a:solidFill>
            <a:schemeClr val="accent1"/>
          </a:solidFill>
        </a:fill>
      </a:tcStyle>
    </a:lastCol>
    <a:firstCol>
      <a:tcTxStyle b="on">
        <a:fontRef idx="minor"/>
        <a:schemeClr val="dk1"/>
      </a:tcTxStyle>
      <a:tcStyle>
        <a:tcBdr/>
        <a:fill>
          <a:solidFill>
            <a:schemeClr val="accent1"/>
          </a:solidFill>
        </a:fill>
      </a:tcStyle>
    </a:firstCol>
    <a:lastRow>
      <a:tcTxStyle b="on">
        <a:fontRef idx="minor"/>
        <a:schemeClr val="dk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B4730ED3-424F-1C06-C0D2-4DF1989AC39D}"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C50BC647-D2B7-CB2E-1BBC-8AAE32656B8D}" styleName="Middle Style 2 - accent 9">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fill>
          <a:solidFill>
            <a:schemeClr val="dk1">
              <a:tint val="40000"/>
            </a:schemeClr>
          </a:solidFill>
        </a:fill>
      </a:tcStyle>
    </a:band2V>
    <a:lastCol>
      <a:tcTxStyle b="on">
        <a:fontRef idx="minor"/>
        <a:schemeClr val="dk1"/>
      </a:tcTxStyle>
      <a:tcStyle>
        <a:tcBdr/>
        <a:fill>
          <a:solidFill>
            <a:schemeClr val="dk1"/>
          </a:solidFill>
        </a:fill>
      </a:tcStyle>
    </a:lastCol>
    <a:firstCol>
      <a:tcTxStyle b="on">
        <a:fontRef idx="minor"/>
        <a:schemeClr val="dk1"/>
      </a:tcTxStyle>
      <a:tcStyle>
        <a:tcBdr/>
        <a:fill>
          <a:solidFill>
            <a:schemeClr val="dk1"/>
          </a:solidFill>
        </a:fill>
      </a:tcStyle>
    </a:firstCol>
    <a:lastRow>
      <a:tcTxStyle b="on">
        <a:fontRef idx="minor"/>
        <a:schemeClr val="dk1"/>
      </a:tcTxStyle>
      <a:tcStyle>
        <a:tcBdr>
          <a:top>
            <a:ln w="38100">
              <a:solidFill>
                <a:schemeClr val="lt1"/>
              </a:solidFill>
            </a:ln>
          </a:top>
        </a:tcBdr>
        <a:fill>
          <a:solidFill>
            <a:schemeClr val="dk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dk1"/>
          </a:solidFill>
        </a:fill>
      </a:tcStyle>
    </a:firstRow>
    <a:neCell>
      <a:tcStyle>
        <a:tcBdr/>
      </a:tcStyle>
    </a:neCell>
    <a:nwCell>
      <a:tcStyle>
        <a:tcBdr/>
      </a:tcStyle>
    </a:nwCell>
  </a:tblStyle>
  <a:tblStyle styleId="{D273FD00-EFE5-F800-D1FF-39CCD76EB52A}" styleName="Middle Style 2 - accent 4">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schemeClr val="dk1"/>
      </a:tcTxStyle>
      <a:tcStyle>
        <a:tcBdr/>
        <a:fill>
          <a:solidFill>
            <a:schemeClr val="accent4"/>
          </a:solidFill>
        </a:fill>
      </a:tcStyle>
    </a:lastCol>
    <a:firstCol>
      <a:tcTxStyle b="on">
        <a:fontRef idx="minor"/>
        <a:schemeClr val="dk1"/>
      </a:tcTxStyle>
      <a:tcStyle>
        <a:tcBdr/>
        <a:fill>
          <a:solidFill>
            <a:schemeClr val="accent4"/>
          </a:solidFill>
        </a:fill>
      </a:tcStyle>
    </a:firstCol>
    <a:lastRow>
      <a:tcTxStyle b="on">
        <a:fontRef idx="minor"/>
        <a:schemeClr val="dk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DFE20FA9-2E36-A383-2100-5AFC095C4690}" styleName="Middle Style 2 - accent 3">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schemeClr val="dk1"/>
      </a:tcTxStyle>
      <a:tcStyle>
        <a:tcBdr/>
        <a:fill>
          <a:solidFill>
            <a:schemeClr val="accent3"/>
          </a:solidFill>
        </a:fill>
      </a:tcStyle>
    </a:lastCol>
    <a:firstCol>
      <a:tcTxStyle b="on">
        <a:fontRef idx="minor"/>
        <a:schemeClr val="dk1"/>
      </a:tcTxStyle>
      <a:tcStyle>
        <a:tcBdr/>
        <a:fill>
          <a:solidFill>
            <a:schemeClr val="accent3"/>
          </a:solidFill>
        </a:fill>
      </a:tcStyle>
    </a:firstCol>
    <a:lastRow>
      <a:tcTxStyle b="on">
        <a:fontRef idx="minor"/>
        <a:schemeClr val="dk1"/>
      </a:tcTxStyle>
      <a:tcStyle>
        <a:tcBdr>
          <a:top>
            <a:ln w="38100">
              <a:solidFill>
                <a:schemeClr val="lt1"/>
              </a:solidFill>
            </a:ln>
          </a:top>
        </a:tcBdr>
        <a:fill>
          <a:solidFill>
            <a:schemeClr val="accent3"/>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3"/>
          </a:solidFill>
        </a:fill>
      </a:tcStyle>
    </a:firstRow>
    <a:neCell>
      <a:tcStyle>
        <a:tcBdr/>
      </a:tcStyle>
    </a:neCell>
    <a:nwCell>
      <a:tcStyle>
        <a:tcBdr/>
      </a:tcStyle>
    </a:nwCell>
  </a:tblStyle>
  <a:tblStyle styleId="{E7FCC84B-D20C-C042-E225-7ECAF5033C2B}" styleName="Middle Style 2 - accent 2">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schemeClr val="dk1"/>
      </a:tcTxStyle>
      <a:tcStyle>
        <a:tcBdr/>
        <a:fill>
          <a:solidFill>
            <a:schemeClr val="accent2"/>
          </a:solidFill>
        </a:fill>
      </a:tcStyle>
    </a:lastCol>
    <a:firstCol>
      <a:tcTxStyle b="on">
        <a:fontRef idx="minor"/>
        <a:schemeClr val="dk1"/>
      </a:tcTxStyle>
      <a:tcStyle>
        <a:tcBdr/>
        <a:fill>
          <a:solidFill>
            <a:schemeClr val="accent2"/>
          </a:solidFill>
        </a:fill>
      </a:tcStyle>
    </a:firstCol>
    <a:lastRow>
      <a:tcTxStyle b="on">
        <a:fontRef idx="minor"/>
        <a:schemeClr val="dk1"/>
      </a:tcTxStyle>
      <a:tcStyle>
        <a:tcBdr>
          <a:top>
            <a:ln w="38100">
              <a:solidFill>
                <a:schemeClr val="lt1"/>
              </a:solidFill>
            </a:ln>
          </a:top>
        </a:tcBdr>
        <a:fill>
          <a:solidFill>
            <a:schemeClr val="accent2"/>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notesMaster" Target="notesMasters/notesMaster1.xml"/><Relationship Id="rId5" Type="http://schemas.openxmlformats.org/officeDocument/2006/relationships/presProps" Target="presProps.xml" /><Relationship Id="rId6" Type="http://schemas.openxmlformats.org/officeDocument/2006/relationships/tableStyles" Target="tableStyles.xml" /><Relationship Id="rId7" Type="http://schemas.openxmlformats.org/officeDocument/2006/relationships/viewProps" Target="viewProps.xml" /></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7"/>
          <p:cNvSpPr>
            <a:spLocks noGrp="1" noChangeArrowheads="1"/>
          </p:cNvSpPr>
          <p:nvPr>
            <p:ph type="body" idx="1"/>
          </p:nvPr>
        </p:nvSpPr>
        <p:spPr bwMode="auto">
          <a:xfrm>
            <a:off x="3884613" y="8685213"/>
            <a:ext cx="2971800" cy="457200"/>
          </a:xfrm>
          <a:prstGeom prst="rect">
            <a:avLst/>
          </a:prstGeom>
          <a:extLst/>
        </p:spPr>
        <p:txBody>
          <a:bodyPr/>
          <a:lstStyle>
            <a:lvl1pPr algn="l">
              <a:defRPr sz="1200">
                <a:latin typeface="Arial" charset="0"/>
              </a:defRPr>
            </a:lvl1pPr>
          </a:lstStyle>
          <a:p>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00" name=""/>
          <p:cNvSpPr>
            <a:spLocks noChangeArrowheads="1" noGrp="1"/>
          </p:cNvSpPr>
          <p:nvPr>
            <p:ph type="body" idx="1"/>
          </p:nvPr>
        </p:nvSpPr>
        <p:spPr/>
        <p:txBody>
          <a:bodyPr/>
          <a:p>
            <a:r>
              <a:rPr smtClean="0"/>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 preserve="1" showMasterPhAnim="0" type="title" userDrawn="1">
  <p:cSld name="Title Slide">
    <p:spTree>
      <p:nvGrpSpPr>
        <p:cNvPr id="1" name=""/>
        <p:cNvGrpSpPr/>
        <p:nvPr isPhoto="0" userDrawn="0"/>
      </p:nvGrpSpPr>
      <p:grpSpPr bwMode="auto">
        <a:xfrm>
          <a:off x="0" y="0"/>
          <a:ext cx="0" cy="0"/>
          <a:chOff x="0" y="0"/>
          <a:chExt cx="0" cy="0"/>
        </a:xfrm>
      </p:grpSpPr>
      <p:sp>
        <p:nvSpPr>
          <p:cNvPr id="2" name="Title 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a:t>Click to edit Master title style</a:t>
            </a:r>
            <a:endParaRPr/>
          </a:p>
        </p:txBody>
      </p:sp>
      <p:sp>
        <p:nvSpPr>
          <p:cNvPr id="3" name="Subtitle 2"/>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a:t>Click to edit Master subtitle style</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 preserve="1" showMasterPhAnim="0" type="vertTx" userDrawn="1">
  <p:cSld name="Title and Vertical Tex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Vertical Text Placeholder 2"/>
          <p:cNvSpPr/>
          <p:nvPr isPhoto="0" userDrawn="0">
            <p:ph type="body" orient="vert" idx="1" hasCustomPrompt="0"/>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 preserve="1" showMasterPhAnim="0" type="vertTitleAndTx" userDrawn="1">
  <p:cSld name="Vertical Title and Text">
    <p:spTree>
      <p:nvGrpSpPr>
        <p:cNvPr id="1" name=""/>
        <p:cNvGrpSpPr/>
        <p:nvPr isPhoto="0" userDrawn="0"/>
      </p:nvGrpSpPr>
      <p:grpSpPr bwMode="auto">
        <a:xfrm>
          <a:off x="0" y="0"/>
          <a:ext cx="0" cy="0"/>
          <a:chOff x="0" y="0"/>
          <a:chExt cx="0" cy="0"/>
        </a:xfrm>
      </p:grpSpPr>
      <p:sp>
        <p:nvSpPr>
          <p:cNvPr id="2" name="Vertical Title 1"/>
          <p:cNvSpPr/>
          <p:nvPr isPhoto="0" userDrawn="0">
            <p:ph type="title" orient="vert" hasCustomPrompt="0"/>
          </p:nvPr>
        </p:nvSpPr>
        <p:spPr bwMode="auto">
          <a:xfrm>
            <a:off x="8724900" y="365125"/>
            <a:ext cx="2628900" cy="5811838"/>
          </a:xfrm>
        </p:spPr>
        <p:txBody>
          <a:bodyPr vert="eaVert"/>
          <a:lstStyle/>
          <a:p>
            <a:pPr>
              <a:defRPr/>
            </a:pPr>
            <a:r>
              <a:rPr/>
              <a:t>Click to edit Master title style</a:t>
            </a:r>
            <a:endParaRPr/>
          </a:p>
        </p:txBody>
      </p:sp>
      <p:sp>
        <p:nvSpPr>
          <p:cNvPr id="3" name="Vertical Text Placeholder 2"/>
          <p:cNvSpPr/>
          <p:nvPr isPhoto="0" userDrawn="0">
            <p:ph type="body" orient="vert" idx="1" hasCustomPrompt="0"/>
          </p:nvPr>
        </p:nvSpPr>
        <p:spPr bwMode="auto">
          <a:xfrm>
            <a:off x="838200" y="365125"/>
            <a:ext cx="7734300" cy="5811838"/>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preserve="1" showMasterPhAnim="0" type="obj" userDrawn="1">
  <p:cSld name="Title and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idx="1" hasCustomPrompt="0"/>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 preserve="1" showMasterPhAnim="0" type="secHead" userDrawn="1">
  <p:cSld name="Section Header">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1850" y="1709738"/>
            <a:ext cx="10515600" cy="2852737"/>
          </a:xfrm>
        </p:spPr>
        <p:txBody>
          <a:bodyPr anchor="b"/>
          <a:lstStyle>
            <a:lvl1pPr>
              <a:defRPr sz="6000"/>
            </a:lvl1pPr>
          </a:lstStyle>
          <a:p>
            <a:pPr>
              <a:defRPr/>
            </a:pPr>
            <a:r>
              <a:rPr/>
              <a:t>Click to edit Master title style</a:t>
            </a:r>
            <a:endParaRPr/>
          </a:p>
        </p:txBody>
      </p:sp>
      <p:sp>
        <p:nvSpPr>
          <p:cNvPr id="3" name="Text Placeholder 2"/>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a:t>Click to edit Master text styles</a:t>
            </a:r>
            <a:endParaRPr/>
          </a:p>
        </p:txBody>
      </p:sp>
      <p:sp>
        <p:nvSpPr>
          <p:cNvPr id="4" name="Date Placeholder 3"/>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5" name="Footer Placeholder 4"/>
          <p:cNvSpPr/>
          <p:nvPr isPhoto="0" userDrawn="0">
            <p:ph type="ftr" sz="quarter" idx="11" hasCustomPrompt="0"/>
          </p:nvPr>
        </p:nvSpPr>
        <p:spPr bwMode="auto"/>
        <p:txBody>
          <a:bodyPr/>
          <a:lstStyle/>
          <a:p>
            <a:pPr>
              <a:defRPr/>
            </a:pPr>
            <a:endParaRPr/>
          </a:p>
        </p:txBody>
      </p:sp>
      <p:sp>
        <p:nvSpPr>
          <p:cNvPr id="6" name="Slide Number Placeholder 5"/>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 preserve="1" showMasterPhAnim="0" type="twoObj" userDrawn="1">
  <p:cSld name="Two Content">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Content Placeholder 2"/>
          <p:cNvSpPr/>
          <p:nvPr isPhoto="0" userDrawn="0">
            <p:ph sz="half" idx="1" hasCustomPrompt="0"/>
          </p:nvPr>
        </p:nvSpPr>
        <p:spPr bwMode="auto">
          <a:xfrm>
            <a:off x="838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p:nvPr isPhoto="0" userDrawn="0">
            <p:ph sz="half" idx="2" hasCustomPrompt="0"/>
          </p:nvPr>
        </p:nvSpPr>
        <p:spPr bwMode="auto">
          <a:xfrm>
            <a:off x="6172200" y="1825625"/>
            <a:ext cx="5181600" cy="435133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preserve="1" showMasterPhAnim="0" type="twoTxTwoObj" userDrawn="1">
  <p:cSld name="Comparis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365125"/>
            <a:ext cx="10515600" cy="1325563"/>
          </a:xfrm>
        </p:spPr>
        <p:txBody>
          <a:bodyPr/>
          <a:lstStyle/>
          <a:p>
            <a:pPr>
              <a:defRPr/>
            </a:pPr>
            <a:r>
              <a:rPr/>
              <a:t>Click to edit Master title style</a:t>
            </a:r>
            <a:endParaRPr/>
          </a:p>
        </p:txBody>
      </p:sp>
      <p:sp>
        <p:nvSpPr>
          <p:cNvPr id="3" name="Text Placeholder 2"/>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 name="Content Placeholder 3"/>
          <p:cNvSpPr/>
          <p:nvPr isPhoto="0" userDrawn="0">
            <p:ph sz="half" idx="2" hasCustomPrompt="0"/>
          </p:nvPr>
        </p:nvSpPr>
        <p:spPr bwMode="auto">
          <a:xfrm>
            <a:off x="839788" y="2505074"/>
            <a:ext cx="5157787"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6" name="Content Placeholder 5"/>
          <p:cNvSpPr/>
          <p:nvPr isPhoto="0" userDrawn="0">
            <p:ph sz="quarter" idx="4" hasCustomPrompt="0"/>
          </p:nvPr>
        </p:nvSpPr>
        <p:spPr bwMode="auto">
          <a:xfrm>
            <a:off x="6172200" y="2505074"/>
            <a:ext cx="5183188" cy="3684588"/>
          </a:xfrm>
        </p:spPr>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8" name="Footer Placeholder 7"/>
          <p:cNvSpPr/>
          <p:nvPr isPhoto="0" userDrawn="0">
            <p:ph type="ftr" sz="quarter" idx="11" hasCustomPrompt="0"/>
          </p:nvPr>
        </p:nvSpPr>
        <p:spPr bwMode="auto"/>
        <p:txBody>
          <a:bodyPr/>
          <a:lstStyle/>
          <a:p>
            <a:pPr>
              <a:defRPr/>
            </a:pPr>
            <a:endParaRPr/>
          </a:p>
        </p:txBody>
      </p:sp>
      <p:sp>
        <p:nvSpPr>
          <p:cNvPr id="9" name="Slide Number Placeholder 8"/>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preserve="1" showMasterPhAnim="0" type="titleOnly" userDrawn="1">
  <p:cSld name="Title Only">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p:txBody>
          <a:bodyPr/>
          <a:lstStyle/>
          <a:p>
            <a:pPr>
              <a:defRPr/>
            </a:pPr>
            <a:r>
              <a:rPr/>
              <a:t>Click to edit Master title style</a:t>
            </a:r>
            <a:endParaRPr/>
          </a:p>
        </p:txBody>
      </p:sp>
      <p:sp>
        <p:nvSpPr>
          <p:cNvPr id="3" name="Date Placeholder 2"/>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4" name="Footer Placeholder 3"/>
          <p:cNvSpPr/>
          <p:nvPr isPhoto="0" userDrawn="0">
            <p:ph type="ftr" sz="quarter" idx="11" hasCustomPrompt="0"/>
          </p:nvPr>
        </p:nvSpPr>
        <p:spPr bwMode="auto"/>
        <p:txBody>
          <a:bodyPr/>
          <a:lstStyle/>
          <a:p>
            <a:pPr>
              <a:defRPr/>
            </a:pPr>
            <a:endParaRPr/>
          </a:p>
        </p:txBody>
      </p:sp>
      <p:sp>
        <p:nvSpPr>
          <p:cNvPr id="5" name="Slide Number Placeholder 4"/>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 preserve="1" showMasterPhAnim="0" type="blank" userDrawn="1">
  <p:cSld name="Blank">
    <p:spTree>
      <p:nvGrpSpPr>
        <p:cNvPr id="1" name=""/>
        <p:cNvGrpSpPr/>
        <p:nvPr isPhoto="0" userDrawn="0"/>
      </p:nvGrpSpPr>
      <p:grpSpPr bwMode="auto">
        <a:xfrm>
          <a:off x="0" y="0"/>
          <a:ext cx="0" cy="0"/>
          <a:chOff x="0" y="0"/>
          <a:chExt cx="0" cy="0"/>
        </a:xfrm>
      </p:grpSpPr>
      <p:sp>
        <p:nvSpPr>
          <p:cNvPr id="2" name="Date Placeholder 1"/>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3" name="Footer Placeholder 2"/>
          <p:cNvSpPr/>
          <p:nvPr isPhoto="0" userDrawn="0">
            <p:ph type="ftr" sz="quarter" idx="11" hasCustomPrompt="0"/>
          </p:nvPr>
        </p:nvSpPr>
        <p:spPr bwMode="auto"/>
        <p:txBody>
          <a:bodyPr/>
          <a:lstStyle/>
          <a:p>
            <a:pPr>
              <a:defRPr/>
            </a:pPr>
            <a:endParaRPr/>
          </a:p>
        </p:txBody>
      </p:sp>
      <p:sp>
        <p:nvSpPr>
          <p:cNvPr id="4" name="Slide Number Placeholder 3"/>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preserve="1" showMasterPhAnim="0" type="objTx" userDrawn="1">
  <p:cSld name="Content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Content Placeholder 2"/>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 preserve="1" showMasterPhAnim="0" type="picTx" userDrawn="1">
  <p:cSld name="Picture with Caption">
    <p:spTree>
      <p:nvGrpSpPr>
        <p:cNvPr id="1" name=""/>
        <p:cNvGrpSpPr/>
        <p:nvPr isPhoto="0" userDrawn="0"/>
      </p:nvGrpSpPr>
      <p:grpSpPr bwMode="auto">
        <a:xfrm>
          <a:off x="0" y="0"/>
          <a:ext cx="0" cy="0"/>
          <a:chOff x="0" y="0"/>
          <a:chExt cx="0" cy="0"/>
        </a:xfrm>
      </p:grpSpPr>
      <p:sp>
        <p:nvSpPr>
          <p:cNvPr id="2" name="Title 1"/>
          <p:cNvSpPr/>
          <p:nvPr isPhoto="0" userDrawn="0">
            <p:ph type="title" hasCustomPrompt="0"/>
          </p:nvPr>
        </p:nvSpPr>
        <p:spPr bwMode="auto">
          <a:xfrm>
            <a:off x="839788" y="457200"/>
            <a:ext cx="3932237" cy="1600200"/>
          </a:xfrm>
        </p:spPr>
        <p:txBody>
          <a:bodyPr anchor="b"/>
          <a:lstStyle>
            <a:lvl1pPr>
              <a:defRPr sz="3200"/>
            </a:lvl1pPr>
          </a:lstStyle>
          <a:p>
            <a:pPr>
              <a:defRPr/>
            </a:pPr>
            <a:r>
              <a:rPr/>
              <a:t>Click to edit Master title style</a:t>
            </a:r>
            <a:endParaRPr/>
          </a:p>
        </p:txBody>
      </p:sp>
      <p:sp>
        <p:nvSpPr>
          <p:cNvPr id="3" name="Picture Placeholder 2"/>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a:t>Click icon to add picture</a:t>
            </a:r>
            <a:endParaRPr/>
          </a:p>
        </p:txBody>
      </p:sp>
      <p:sp>
        <p:nvSpPr>
          <p:cNvPr id="4" name="Text Placeholder 3"/>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a:t>Click to edit Master text styles</a:t>
            </a:r>
            <a:endParaRPr/>
          </a:p>
        </p:txBody>
      </p:sp>
      <p:sp>
        <p:nvSpPr>
          <p:cNvPr id="5" name="Date Placeholder 4"/>
          <p:cNvSpPr/>
          <p:nvPr isPhoto="0" userDrawn="0">
            <p:ph type="dt" sz="half" idx="10" hasCustomPrompt="0"/>
          </p:nvPr>
        </p:nvSpPr>
        <p:spPr bwMode="auto"/>
        <p:txBody>
          <a:bodyPr/>
          <a:lstStyle/>
          <a:p>
            <a:pPr>
              <a:defRPr/>
            </a:pPr>
            <a:fld id="{BCC18F51-09EC-435C-A3BA-64A766E099C0}" type="datetimeFigureOut">
              <a:t>30.10.2013</a:t>
            </a:fld>
            <a:endParaRPr/>
          </a:p>
        </p:txBody>
      </p:sp>
      <p:sp>
        <p:nvSpPr>
          <p:cNvPr id="6" name="Footer Placeholder 5"/>
          <p:cNvSpPr/>
          <p:nvPr isPhoto="0" userDrawn="0">
            <p:ph type="ftr" sz="quarter" idx="11" hasCustomPrompt="0"/>
          </p:nvPr>
        </p:nvSpPr>
        <p:spPr bwMode="auto"/>
        <p:txBody>
          <a:bodyPr/>
          <a:lstStyle/>
          <a:p>
            <a:pPr>
              <a:defRPr/>
            </a:pPr>
            <a:endParaRPr/>
          </a:p>
        </p:txBody>
      </p:sp>
      <p:sp>
        <p:nvSpPr>
          <p:cNvPr id="7" name="Slide Number Placeholder 6"/>
          <p:cNvSpPr/>
          <p:nvPr isPhoto="0" userDrawn="0">
            <p:ph type="sldNum" sz="quarter" idx="12" hasCustomPrompt="0"/>
          </p:nvPr>
        </p:nvSpPr>
        <p:spPr bwMode="auto"/>
        <p:txBody>
          <a:bodyPr/>
          <a:lstStyle/>
          <a:p>
            <a:pPr>
              <a:defRPr/>
            </a:pPr>
            <a:fld id="{08395586-F03A-48D1-94DF-16B239DF4FB5}" type="slidenum">
              <a:t>‹#›</a:t>
            </a:fld>
            <a:endParaRPr/>
          </a:p>
        </p:txBody>
      </p:sp>
    </p:spTree>
  </p:cSld>
  <p:clrMapOvr>
    <a:masterClrMapping/>
  </p:clrMapOvr>
  <p:hf dt="1" ftr="1" hdr="1"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0">
  <p:cSld name="">
    <p:bg>
      <p:bgRef idx="1001">
        <a:schemeClr val="bg1"/>
      </p:bgRef>
    </p:bg>
    <p:spTree>
      <p:nvGrpSpPr>
        <p:cNvPr id="1" name=""/>
        <p:cNvGrpSpPr/>
        <p:nvPr isPhoto="0" userDrawn="0"/>
      </p:nvGrpSpPr>
      <p:grpSpPr bwMode="auto">
        <a:xfrm>
          <a:off x="0" y="0"/>
          <a:ext cx="0" cy="0"/>
          <a:chOff x="0" y="0"/>
          <a:chExt cx="0" cy="0"/>
        </a:xfrm>
      </p:grpSpPr>
      <p:sp>
        <p:nvSpPr>
          <p:cNvPr id="2" name="Title Placeholder 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lstStyle/>
          <a:p>
            <a:pPr>
              <a:defRPr/>
            </a:pPr>
            <a:r>
              <a:rPr/>
              <a:t>Click to edit Master title style</a:t>
            </a:r>
            <a:endParaRPr/>
          </a:p>
        </p:txBody>
      </p:sp>
      <p:sp>
        <p:nvSpPr>
          <p:cNvPr id="3" name="Text Placeholder 2"/>
          <p:cNvSpPr/>
          <p:nvPr isPhoto="0" userDrawn="0">
            <p:ph type="body" idx="1" hasCustomPrompt="0"/>
          </p:nvPr>
        </p:nvSpPr>
        <p:spPr bwMode="auto">
          <a:xfrm>
            <a:off x="838200" y="1825625"/>
            <a:ext cx="10515600" cy="4351338"/>
          </a:xfrm>
          <a:prstGeom prst="rect">
            <a:avLst/>
          </a:prstGeom>
        </p:spPr>
        <p:txBody>
          <a:bodyPr vert="horz" lIns="91440" tIns="45720" rIns="91440" bIns="45720" rtlCol="0"/>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t>30.10.2013</a:t>
            </a:fld>
            <a:endParaRPr/>
          </a:p>
        </p:txBody>
      </p:sp>
      <p:sp>
        <p:nvSpPr>
          <p:cNvPr id="5" name="Footer Placeholder 4"/>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Slide Number Placeholder 5"/>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t>‹#›</a:t>
            </a:fld>
            <a:endParaRPr/>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1" sldNum="1"/>
  <p:txStyles>
    <p:titleStyle>
      <a:lvl1pPr algn="l">
        <a:lnSpc>
          <a:spcPct val="90000"/>
        </a:lnSpc>
        <a:spcBef>
          <a:spcPts val="0"/>
        </a:spcBef>
        <a:buNone/>
        <a:defRPr sz="4400">
          <a:solidFill>
            <a:schemeClr val="tx1"/>
          </a:solidFill>
          <a:latin typeface="+mj-lt"/>
          <a:ea typeface="+mj-ea"/>
        </a:defRPr>
      </a:lvl1pPr>
    </p:titleStyle>
    <p:bodyStyle>
      <a:lvl1pPr marL="228600" indent="-228600" algn="l">
        <a:lnSpc>
          <a:spcPct val="90000"/>
        </a:lnSpc>
        <a:spcBef>
          <a:spcPts val="1000"/>
        </a:spcBef>
        <a:buFont typeface="Arial"/>
        <a:buChar char="•"/>
        <a:defRPr sz="2800">
          <a:solidFill>
            <a:schemeClr val="tx1"/>
          </a:solidFill>
          <a:latin typeface="+mn-lt"/>
          <a:ea typeface="+mn-ea"/>
        </a:defRPr>
      </a:lvl1pPr>
      <a:lvl2pPr marL="685800" indent="-228600" algn="l">
        <a:lnSpc>
          <a:spcPct val="90000"/>
        </a:lnSpc>
        <a:spcBef>
          <a:spcPts val="500"/>
        </a:spcBef>
        <a:buFont typeface="Arial"/>
        <a:buChar char="•"/>
        <a:defRPr sz="2400">
          <a:solidFill>
            <a:schemeClr val="tx1"/>
          </a:solidFill>
          <a:latin typeface="+mn-lt"/>
          <a:ea typeface="+mn-ea"/>
        </a:defRPr>
      </a:lvl2pPr>
      <a:lvl3pPr marL="1143000" indent="-228600" algn="l">
        <a:lnSpc>
          <a:spcPct val="90000"/>
        </a:lnSpc>
        <a:spcBef>
          <a:spcPts val="500"/>
        </a:spcBef>
        <a:buFont typeface="Arial"/>
        <a:buChar char="•"/>
        <a:defRPr sz="2000">
          <a:solidFill>
            <a:schemeClr val="tx1"/>
          </a:solidFill>
          <a:latin typeface="+mn-lt"/>
          <a:ea typeface="+mn-ea"/>
        </a:defRPr>
      </a:lvl3pPr>
      <a:lvl4pPr marL="1600200" indent="-228600" algn="l">
        <a:lnSpc>
          <a:spcPct val="90000"/>
        </a:lnSpc>
        <a:spcBef>
          <a:spcPts val="500"/>
        </a:spcBef>
        <a:buFont typeface="Arial"/>
        <a:buChar char="•"/>
        <a:defRPr sz="1800">
          <a:solidFill>
            <a:schemeClr val="tx1"/>
          </a:solidFill>
          <a:latin typeface="+mn-lt"/>
          <a:ea typeface="+mn-ea"/>
        </a:defRPr>
      </a:lvl4pPr>
      <a:lvl5pPr marL="2057400" indent="-228600" algn="l">
        <a:lnSpc>
          <a:spcPct val="90000"/>
        </a:lnSpc>
        <a:spcBef>
          <a:spcPts val="500"/>
        </a:spcBef>
        <a:buFont typeface="Arial"/>
        <a:buChar char="•"/>
        <a:defRPr sz="1800">
          <a:solidFill>
            <a:schemeClr val="tx1"/>
          </a:solidFill>
          <a:latin typeface="+mn-lt"/>
          <a:ea typeface="+mn-ea"/>
        </a:defRPr>
      </a:lvl5pPr>
      <a:lvl6pPr marL="2514600" indent="-228600" algn="l">
        <a:lnSpc>
          <a:spcPct val="90000"/>
        </a:lnSpc>
        <a:spcBef>
          <a:spcPts val="500"/>
        </a:spcBef>
        <a:buFont typeface="Arial"/>
        <a:buChar char="•"/>
        <a:defRPr sz="1800">
          <a:solidFill>
            <a:schemeClr val="tx1"/>
          </a:solidFill>
          <a:latin typeface="+mn-lt"/>
          <a:ea typeface="+mn-ea"/>
        </a:defRPr>
      </a:lvl6pPr>
      <a:lvl7pPr marL="2971800" indent="-228600" algn="l">
        <a:lnSpc>
          <a:spcPct val="90000"/>
        </a:lnSpc>
        <a:spcBef>
          <a:spcPts val="500"/>
        </a:spcBef>
        <a:buFont typeface="Arial"/>
        <a:buChar char="•"/>
        <a:defRPr sz="1800">
          <a:solidFill>
            <a:schemeClr val="tx1"/>
          </a:solidFill>
          <a:latin typeface="+mn-lt"/>
          <a:ea typeface="+mn-ea"/>
        </a:defRPr>
      </a:lvl7pPr>
      <a:lvl8pPr marL="3429000" indent="-228600" algn="l">
        <a:lnSpc>
          <a:spcPct val="90000"/>
        </a:lnSpc>
        <a:spcBef>
          <a:spcPts val="500"/>
        </a:spcBef>
        <a:buFont typeface="Arial"/>
        <a:buChar char="•"/>
        <a:defRPr sz="1800">
          <a:solidFill>
            <a:schemeClr val="tx1"/>
          </a:solidFill>
          <a:latin typeface="+mn-lt"/>
          <a:ea typeface="+mn-ea"/>
        </a:defRPr>
      </a:lvl8pPr>
      <a:lvl9pPr marL="3886200" indent="-228600" algn="l">
        <a:lnSpc>
          <a:spcPct val="90000"/>
        </a:lnSpc>
        <a:spcBef>
          <a:spcPts val="500"/>
        </a:spcBef>
        <a:buFont typeface="Arial"/>
        <a:buChar char="•"/>
        <a:defRPr sz="1800">
          <a:solidFill>
            <a:schemeClr val="tx1"/>
          </a:solidFill>
          <a:latin typeface="+mn-lt"/>
          <a:ea typeface="+mn-ea"/>
        </a:defRPr>
      </a:lvl9pPr>
    </p:bodyStyle>
    <p:otherStyle>
      <a:defPPr>
        <a:defRPr/>
      </a:defPPr>
      <a:lvl1pPr marL="0" algn="l">
        <a:defRPr sz="1800">
          <a:solidFill>
            <a:schemeClr val="tx1"/>
          </a:solidFill>
          <a:latin typeface="+mn-lt"/>
          <a:ea typeface="+mn-ea"/>
        </a:defRPr>
      </a:lvl1pPr>
      <a:lvl2pPr marL="457200" algn="l">
        <a:defRPr sz="1800">
          <a:solidFill>
            <a:schemeClr val="tx1"/>
          </a:solidFill>
          <a:latin typeface="+mn-lt"/>
          <a:ea typeface="+mn-ea"/>
        </a:defRPr>
      </a:lvl2pPr>
      <a:lvl3pPr marL="914400" algn="l">
        <a:defRPr sz="1800">
          <a:solidFill>
            <a:schemeClr val="tx1"/>
          </a:solidFill>
          <a:latin typeface="+mn-lt"/>
          <a:ea typeface="+mn-ea"/>
        </a:defRPr>
      </a:lvl3pPr>
      <a:lvl4pPr marL="1371600" algn="l">
        <a:defRPr sz="1800">
          <a:solidFill>
            <a:schemeClr val="tx1"/>
          </a:solidFill>
          <a:latin typeface="+mn-lt"/>
          <a:ea typeface="+mn-ea"/>
        </a:defRPr>
      </a:lvl4pPr>
      <a:lvl5pPr marL="1828800" algn="l">
        <a:defRPr sz="1800">
          <a:solidFill>
            <a:schemeClr val="tx1"/>
          </a:solidFill>
          <a:latin typeface="+mn-lt"/>
          <a:ea typeface="+mn-ea"/>
        </a:defRPr>
      </a:lvl5pPr>
      <a:lvl6pPr marL="2286000" algn="l">
        <a:defRPr sz="1800">
          <a:solidFill>
            <a:schemeClr val="tx1"/>
          </a:solidFill>
          <a:latin typeface="+mn-lt"/>
          <a:ea typeface="+mn-ea"/>
        </a:defRPr>
      </a:lvl6pPr>
      <a:lvl7pPr marL="2743200" algn="l">
        <a:defRPr sz="1800">
          <a:solidFill>
            <a:schemeClr val="tx1"/>
          </a:solidFill>
          <a:latin typeface="+mn-lt"/>
          <a:ea typeface="+mn-ea"/>
        </a:defRPr>
      </a:lvl7pPr>
      <a:lvl8pPr marL="3200400" algn="l">
        <a:defRPr sz="1800">
          <a:solidFill>
            <a:schemeClr val="tx1"/>
          </a:solidFill>
          <a:latin typeface="+mn-lt"/>
          <a:ea typeface="+mn-ea"/>
        </a:defRPr>
      </a:lvl8pPr>
      <a:lvl9pPr marL="3657600" algn="l">
        <a:defRPr sz="1800">
          <a:solidFill>
            <a:schemeClr val="tx1"/>
          </a:solidFill>
          <a:latin typeface="+mn-lt"/>
          <a:ea typeface="+mn-e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PhAnim="0" show="1">
  <p:cSld name="">
    <p:spTree>
      <p:nvGrpSpPr>
        <p:cNvPr id="1" name=""/>
        <p:cNvGrpSpPr/>
        <p:nvPr isPhoto="0" userDrawn="0"/>
      </p:nvGrpSpPr>
      <p:grpSpPr bwMode="auto">
        <a:xfrm>
          <a:off x="0" y="0"/>
          <a:ext cx="0" cy="0"/>
          <a:chOff x="0" y="0"/>
          <a:chExt cx="0" cy="0"/>
        </a:xfrm>
      </p:grpSpPr>
      <p:sp>
        <p:nvSpPr>
          <p:cNvPr id="4" name=""/>
          <p:cNvSpPr/>
          <p:nvPr isPhoto="0" userDrawn="0"/>
        </p:nvSpPr>
        <p:spPr bwMode="auto">
          <a:xfrm flipH="0" flipV="0">
            <a:off x="2739696" y="2497120"/>
            <a:ext cx="3848484" cy="3848484"/>
          </a:xfrm>
          <a:prstGeom prst="rect">
            <a:avLst/>
          </a:prstGeom>
          <a:noFill/>
        </p:spPr>
        <p:txBody>
          <a:bodyPr vertOverflow="overflow" horzOverflow="clip" vert="horz" wrap="square" lIns="91440" tIns="45720" rIns="91440" bIns="45720" numCol="1" spcCol="0" rtlCol="0" fromWordArt="0" anchor="t" anchorCtr="0" forceAA="0" upright="0" compatLnSpc="0"/>
          <a:p>
            <a:pPr>
              <a:lnSpc>
                <a:spcPts val="2267"/>
              </a:lnSpc>
              <a:spcBef>
                <a:spcPts val="5215"/>
              </a:spcBef>
              <a:spcAft>
                <a:spcPts val="5442"/>
              </a:spcAft>
              <a:defRPr/>
            </a:pPr>
            <a:r>
              <a:rPr/>
              <a:t>Lorem ipsum dolor sit amet, consectetur adipiscing elit. Integer consequat faucibus eros, sed mattis tortor consectetur cursus. Mauris non eros odio. Curabitur velit metus, placerat sit amet tempus cursus, pulvinar sed enim. Vivamus odio arcu, volutpat gravida imperdiet vitae, mollis eget augue. Sed ultricies viverra convallis. Fusce pharetra mi eget</a:t>
            </a:r>
            <a:endParaRPr/>
          </a:p>
        </p:txBody>
      </p:sp>
    </p:spTree>
  </p:cSld>
  <p:clrMapOvr>
    <a:masterClrMapping/>
  </p:clrMapOvr>
  <mc:AlternateContent xmlns:mc="http://schemas.openxmlformats.org/markup-compatibility/2006">
    <mc:Choice xmlns:p14="http://schemas.microsoft.com/office/powerpoint/2010/main" Requires="p14">
      <p:transition p14:dur="1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miter lim="800000"/>
        </a:ln>
        <a:ln w="12700" cap="flat" cmpd="sng" algn="ctr">
          <a:solidFill>
            <a:schemeClr val="phClr"/>
          </a:solidFill>
          <a:miter lim="800000"/>
        </a:ln>
        <a:ln w="1905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AppVersion>3.0000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
  <cp:lastModifiedBy/>
</cp:coreProperties>
</file>