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9144000" cy="5143500" type="screen16x9"/>
  <p:notesSz cx="5143500" cy="9144000"/>
  <p:defaultTextStyle>
    <a:defPPr>
      <a:defRPr/>
    </a:defPPr>
    <a:lvl1pPr marL="0" algn="l">
      <a:defRPr sz="1350">
        <a:solidFill>
          <a:schemeClr val="tx1"/>
        </a:solidFill>
        <a:latin typeface="+mn-lt"/>
        <a:ea typeface="+mn-ea"/>
      </a:defRPr>
    </a:lvl1pPr>
    <a:lvl2pPr marL="342900" algn="l">
      <a:defRPr sz="1350">
        <a:solidFill>
          <a:schemeClr val="tx1"/>
        </a:solidFill>
        <a:latin typeface="+mn-lt"/>
        <a:ea typeface="+mn-ea"/>
      </a:defRPr>
    </a:lvl2pPr>
    <a:lvl3pPr marL="685800" algn="l">
      <a:defRPr sz="1350">
        <a:solidFill>
          <a:schemeClr val="tx1"/>
        </a:solidFill>
        <a:latin typeface="+mn-lt"/>
        <a:ea typeface="+mn-ea"/>
      </a:defRPr>
    </a:lvl3pPr>
    <a:lvl4pPr marL="1028700" algn="l">
      <a:defRPr sz="1350">
        <a:solidFill>
          <a:schemeClr val="tx1"/>
        </a:solidFill>
        <a:latin typeface="+mn-lt"/>
        <a:ea typeface="+mn-ea"/>
      </a:defRPr>
    </a:lvl4pPr>
    <a:lvl5pPr marL="1371600" algn="l">
      <a:defRPr sz="1350">
        <a:solidFill>
          <a:schemeClr val="tx1"/>
        </a:solidFill>
        <a:latin typeface="+mn-lt"/>
        <a:ea typeface="+mn-ea"/>
      </a:defRPr>
    </a:lvl5pPr>
    <a:lvl6pPr marL="1714500" algn="l">
      <a:defRPr sz="1350">
        <a:solidFill>
          <a:schemeClr val="tx1"/>
        </a:solidFill>
        <a:latin typeface="+mn-lt"/>
        <a:ea typeface="+mn-ea"/>
      </a:defRPr>
    </a:lvl6pPr>
    <a:lvl7pPr marL="2057400" algn="l">
      <a:defRPr sz="1350">
        <a:solidFill>
          <a:schemeClr val="tx1"/>
        </a:solidFill>
        <a:latin typeface="+mn-lt"/>
        <a:ea typeface="+mn-ea"/>
      </a:defRPr>
    </a:lvl7pPr>
    <a:lvl8pPr marL="2400300" algn="l">
      <a:defRPr sz="1350">
        <a:solidFill>
          <a:schemeClr val="tx1"/>
        </a:solidFill>
        <a:latin typeface="+mn-lt"/>
        <a:ea typeface="+mn-ea"/>
      </a:defRPr>
    </a:lvl8pPr>
    <a:lvl9pPr marL="2743200" algn="l">
      <a:defRPr sz="135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<Relationships xmlns="http://schemas.openxmlformats.org/package/2006/relationships">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273844"/>
            <a:ext cx="1971675" cy="4358879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28650" y="273844"/>
            <a:ext cx="5800725" cy="4358879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28650" y="1369218"/>
            <a:ext cx="3886200" cy="3263504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369218"/>
            <a:ext cx="3886200" cy="3263504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273844"/>
            <a:ext cx="7886700" cy="99417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29842" y="1878806"/>
            <a:ext cx="3868340" cy="2763441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0" y="1878806"/>
            <a:ext cx="3887391" cy="2763441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</a:defRPr>
      </a:lvl1pPr>
    </p:titleStyle>
    <p:bodyStyle>
      <a:lvl1pPr marL="171450" indent="-171450" algn="l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</a:defRPr>
      </a:lvl1pPr>
      <a:lvl2pPr marL="514350" indent="-171450" algn="l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2pPr>
      <a:lvl3pPr marL="857250" indent="-171450" algn="l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4pPr>
      <a:lvl5pPr marL="15430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5pPr>
      <a:lvl6pPr marL="18859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6pPr>
      <a:lvl7pPr marL="22288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7pPr>
      <a:lvl8pPr marL="25717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8pPr>
      <a:lvl9pPr marL="29146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350">
          <a:solidFill>
            <a:schemeClr val="tx1"/>
          </a:solidFill>
          <a:latin typeface="+mn-lt"/>
          <a:ea typeface="+mn-ea"/>
        </a:defRPr>
      </a:lvl1pPr>
      <a:lvl2pPr marL="342900" algn="l">
        <a:defRPr sz="1350">
          <a:solidFill>
            <a:schemeClr val="tx1"/>
          </a:solidFill>
          <a:latin typeface="+mn-lt"/>
          <a:ea typeface="+mn-ea"/>
        </a:defRPr>
      </a:lvl2pPr>
      <a:lvl3pPr marL="685800" algn="l">
        <a:defRPr sz="1350">
          <a:solidFill>
            <a:schemeClr val="tx1"/>
          </a:solidFill>
          <a:latin typeface="+mn-lt"/>
          <a:ea typeface="+mn-ea"/>
        </a:defRPr>
      </a:lvl3pPr>
      <a:lvl4pPr marL="1028700" algn="l">
        <a:defRPr sz="1350">
          <a:solidFill>
            <a:schemeClr val="tx1"/>
          </a:solidFill>
          <a:latin typeface="+mn-lt"/>
          <a:ea typeface="+mn-ea"/>
        </a:defRPr>
      </a:lvl4pPr>
      <a:lvl5pPr marL="1371600" algn="l">
        <a:defRPr sz="1350">
          <a:solidFill>
            <a:schemeClr val="tx1"/>
          </a:solidFill>
          <a:latin typeface="+mn-lt"/>
          <a:ea typeface="+mn-ea"/>
        </a:defRPr>
      </a:lvl5pPr>
      <a:lvl6pPr marL="1714500" algn="l">
        <a:defRPr sz="1350">
          <a:solidFill>
            <a:schemeClr val="tx1"/>
          </a:solidFill>
          <a:latin typeface="+mn-lt"/>
          <a:ea typeface="+mn-ea"/>
        </a:defRPr>
      </a:lvl6pPr>
      <a:lvl7pPr marL="2057400" algn="l">
        <a:defRPr sz="1350">
          <a:solidFill>
            <a:schemeClr val="tx1"/>
          </a:solidFill>
          <a:latin typeface="+mn-lt"/>
          <a:ea typeface="+mn-ea"/>
        </a:defRPr>
      </a:lvl7pPr>
      <a:lvl8pPr marL="2400300" algn="l">
        <a:defRPr sz="1350">
          <a:solidFill>
            <a:schemeClr val="tx1"/>
          </a:solidFill>
          <a:latin typeface="+mn-lt"/>
          <a:ea typeface="+mn-ea"/>
        </a:defRPr>
      </a:lvl8pPr>
      <a:lvl9pPr marL="2743200" algn="l">
        <a:defRPr sz="135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 isPhoto="0" userDrawn="0"/>
        </p:nvGrpSpPr>
        <p:grpSpPr bwMode="auto">
          <a:xfrm>
            <a:off x="-37087" y="-47683"/>
            <a:ext cx="5171032" cy="3542083"/>
            <a:chOff x="0" y="0"/>
            <a:chExt cx="5171032" cy="3542083"/>
          </a:xfrm>
        </p:grpSpPr>
        <p:sp>
          <p:nvSpPr>
            <p:cNvPr id="4" name=""/>
            <p:cNvSpPr/>
            <p:nvPr isPhoto="0" userDrawn="0"/>
          </p:nvSpPr>
          <p:spPr bwMode="auto">
            <a:xfrm flipH="0" flipV="0">
              <a:off x="4256632" y="2627683"/>
              <a:ext cx="914400" cy="914400"/>
            </a:xfrm>
            <a:prstGeom prst="snip2SameRect">
              <a:avLst>
                <a:gd name="adj1" fmla="val 16667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"/>
            <p:cNvSpPr/>
            <p:nvPr isPhoto="0" userDrawn="0"/>
          </p:nvSpPr>
          <p:spPr bwMode="auto">
            <a:xfrm flipH="0" flipV="0">
              <a:off x="0" y="0"/>
              <a:ext cx="969977" cy="1738967"/>
            </a:xfrm>
            <a:prstGeom prst="bentConnector5">
              <a:avLst>
                <a:gd name="adj1" fmla="val 50000"/>
                <a:gd name="adj2" fmla="val 50000"/>
                <a:gd name="adj3" fmla="val 50000"/>
              </a:avLst>
            </a:prstGeom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