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showMasterSp="0" type="title" userDrawn="1">
  <p:cSld name="Title Slide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/>
          <p:nvPr isPhoto="0" userDrawn="1"/>
        </p:nvPicPr>
        <p:blipFill>
          <a:blip r:embed="rId3"/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3695733" y="4077073"/>
            <a:ext cx="4992554" cy="936104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grpSp>
        <p:nvGrpSpPr>
          <p:cNvPr id="12" name="Группа 11"/>
          <p:cNvGrpSpPr/>
          <p:nvPr isPhoto="0" userDrawn="1"/>
        </p:nvGrpSpPr>
        <p:grpSpPr bwMode="auto">
          <a:xfrm>
            <a:off x="3215681" y="3786979"/>
            <a:ext cx="5760638" cy="158406"/>
            <a:chOff x="1295466" y="3129578"/>
            <a:chExt cx="8009588" cy="326894"/>
          </a:xfrm>
          <a:solidFill>
            <a:srgbClr val="835A2D"/>
          </a:solidFill>
        </p:grpSpPr>
        <p:sp>
          <p:nvSpPr>
            <p:cNvPr id="5" name="Полилиния 4"/>
            <p:cNvSpPr/>
            <p:nvPr isPhoto="0" userDrawn="1"/>
          </p:nvSpPr>
          <p:spPr bwMode="auto">
            <a:xfrm>
              <a:off x="1295466" y="3205633"/>
              <a:ext cx="3768482" cy="87393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10" name="Полилиния 9"/>
            <p:cNvSpPr/>
            <p:nvPr isPhoto="0" userDrawn="1"/>
          </p:nvSpPr>
          <p:spPr bwMode="auto">
            <a:xfrm flipV="1">
              <a:off x="1295466" y="3290350"/>
              <a:ext cx="3768482" cy="87394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" name="Овал 7"/>
            <p:cNvSpPr/>
            <p:nvPr isPhoto="0" userDrawn="1"/>
          </p:nvSpPr>
          <p:spPr bwMode="auto">
            <a:xfrm>
              <a:off x="4989841" y="3209049"/>
              <a:ext cx="167954" cy="167954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14" name="Овал 13"/>
            <p:cNvSpPr/>
            <p:nvPr isPhoto="0" userDrawn="1"/>
          </p:nvSpPr>
          <p:spPr bwMode="auto">
            <a:xfrm>
              <a:off x="5170309" y="3129578"/>
              <a:ext cx="326894" cy="326894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11" name="Группа 10"/>
            <p:cNvGrpSpPr/>
            <p:nvPr isPhoto="0" userDrawn="1"/>
          </p:nvGrpSpPr>
          <p:grpSpPr bwMode="auto">
            <a:xfrm flipH="1">
              <a:off x="5497204" y="3204294"/>
              <a:ext cx="3807850" cy="172112"/>
              <a:chOff x="1498666" y="3408833"/>
              <a:chExt cx="3862329" cy="172112"/>
            </a:xfrm>
          </p:grpSpPr>
          <p:sp>
            <p:nvSpPr>
              <p:cNvPr id="15" name="Полилиния 14"/>
              <p:cNvSpPr/>
              <p:nvPr isPhoto="0" userDrawn="1"/>
            </p:nvSpPr>
            <p:spPr bwMode="auto">
              <a:xfrm>
                <a:off x="1498666" y="3408833"/>
                <a:ext cx="3768482" cy="87393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Полилиния 16"/>
              <p:cNvSpPr/>
              <p:nvPr isPhoto="0" userDrawn="1"/>
            </p:nvSpPr>
            <p:spPr bwMode="auto">
              <a:xfrm flipV="1">
                <a:off x="1498666" y="3493550"/>
                <a:ext cx="3768482" cy="87394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Овал 17"/>
              <p:cNvSpPr/>
              <p:nvPr isPhoto="0" userDrawn="1"/>
            </p:nvSpPr>
            <p:spPr bwMode="auto">
              <a:xfrm>
                <a:off x="5193041" y="3412249"/>
                <a:ext cx="167954" cy="167954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13" name="Заголовок 12"/>
          <p:cNvSpPr/>
          <p:nvPr isPhoto="0" userDrawn="0">
            <p:ph type="title" hasCustomPrompt="0"/>
          </p:nvPr>
        </p:nvSpPr>
        <p:spPr bwMode="auto">
          <a:xfrm>
            <a:off x="2087641" y="2608326"/>
            <a:ext cx="8064896" cy="803508"/>
          </a:xfrm>
        </p:spPr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4"/>
          <p:cNvSpPr/>
          <p:nvPr isPhoto="0" userDrawn="0">
            <p:ph type="dt" sz="half" idx="10" hasCustomPrompt="0"/>
          </p:nvPr>
        </p:nvSpPr>
        <p:spPr bwMode="auto">
          <a:xfrm>
            <a:off x="578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t>22.10.2013</a:t>
            </a:fld>
            <a:endParaRPr/>
          </a:p>
        </p:txBody>
      </p:sp>
      <p:sp>
        <p:nvSpPr>
          <p:cNvPr id="8" name="Нижний колонтитул 5"/>
          <p:cNvSpPr/>
          <p:nvPr isPhoto="0" userDrawn="0">
            <p:ph type="ftr" sz="quarter" idx="11" hasCustomPrompt="0"/>
          </p:nvPr>
        </p:nvSpPr>
        <p:spPr bwMode="auto">
          <a:xfrm>
            <a:off x="4134048" y="616530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Номер слайда 6"/>
          <p:cNvSpPr/>
          <p:nvPr isPhoto="0" userDrawn="0">
            <p:ph type="sldNum" sz="quarter" idx="12" hasCustomPrompt="0"/>
          </p:nvPr>
        </p:nvSpPr>
        <p:spPr bwMode="auto">
          <a:xfrm>
            <a:off x="8706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/>
          <p:nvPr isPhoto="0" userDrawn="0">
            <p:ph type="title" orient="vert" hasCustomPrompt="0"/>
          </p:nvPr>
        </p:nvSpPr>
        <p:spPr bwMode="auto">
          <a:xfrm>
            <a:off x="8839200" y="274638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/>
          <p:nvPr isPhoto="0" userDrawn="0">
            <p:ph type="body" orient="vert" idx="1" hasCustomPrompt="0"/>
          </p:nvPr>
        </p:nvSpPr>
        <p:spPr bwMode="auto">
          <a:xfrm>
            <a:off x="609600" y="274638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t>22.10.2013</a:t>
            </a:fld>
            <a:endParaRPr/>
          </a:p>
        </p:txBody>
      </p:sp>
      <p:sp>
        <p:nvSpPr>
          <p:cNvPr id="5" name="Нижний колонтитул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/>
          <p:nvPr isPhoto="0" userDrawn="0">
            <p:ph type="dt" sz="half" idx="10" hasCustomPrompt="0"/>
          </p:nvPr>
        </p:nvSpPr>
        <p:spPr bwMode="auto">
          <a:xfrm>
            <a:off x="578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t>22.10.2013</a:t>
            </a:fld>
            <a:endParaRPr/>
          </a:p>
        </p:txBody>
      </p:sp>
      <p:sp>
        <p:nvSpPr>
          <p:cNvPr id="9" name="Нижний колонтитул 5"/>
          <p:cNvSpPr/>
          <p:nvPr isPhoto="0" userDrawn="0">
            <p:ph type="ftr" sz="quarter" idx="11" hasCustomPrompt="0"/>
          </p:nvPr>
        </p:nvSpPr>
        <p:spPr bwMode="auto">
          <a:xfrm>
            <a:off x="4134048" y="616530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/>
          <p:nvPr isPhoto="0" userDrawn="0">
            <p:ph type="sldNum" sz="quarter" idx="12" hasCustomPrompt="0"/>
          </p:nvPr>
        </p:nvSpPr>
        <p:spPr bwMode="auto">
          <a:xfrm>
            <a:off x="8706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t>‹#›</a:t>
            </a:fld>
            <a:endParaRPr/>
          </a:p>
        </p:txBody>
      </p:sp>
      <p:sp>
        <p:nvSpPr>
          <p:cNvPr id="11" name="Заголовок 1"/>
          <p:cNvSpPr/>
          <p:nvPr isPhoto="0" userDrawn="0">
            <p:ph type="title" hasCustomPrompt="0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12" name="Текст 2"/>
          <p:cNvSpPr/>
          <p:nvPr isPhoto="0" userDrawn="0">
            <p:ph idx="1" hasCustomPrompt="0"/>
          </p:nvPr>
        </p:nvSpPr>
        <p:spPr bwMode="auto">
          <a:xfrm>
            <a:off x="609600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showMasterSp="0" type="secHead" userDrawn="1">
  <p:cSld name="Section Header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/>
          <p:nvPr isPhoto="0" userDrawn="1"/>
        </p:nvPicPr>
        <p:blipFill>
          <a:blip r:embed="rId3"/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sp>
        <p:nvSpPr>
          <p:cNvPr id="16" name="Заголовок 1"/>
          <p:cNvSpPr/>
          <p:nvPr isPhoto="0" userDrawn="0">
            <p:ph type="title" hasCustomPrompt="0"/>
          </p:nvPr>
        </p:nvSpPr>
        <p:spPr bwMode="auto">
          <a:xfrm>
            <a:off x="914400" y="836713"/>
            <a:ext cx="10363200" cy="100811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20" name="Текст 2"/>
          <p:cNvSpPr/>
          <p:nvPr isPhoto="0" userDrawn="0">
            <p:ph type="body" idx="1" hasCustomPrompt="0"/>
          </p:nvPr>
        </p:nvSpPr>
        <p:spPr bwMode="auto">
          <a:xfrm>
            <a:off x="963084" y="2060848"/>
            <a:ext cx="10363200" cy="3816425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>
                <a:solidFill>
                  <a:srgbClr val="60363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21" name="Дата 3"/>
          <p:cNvSpPr/>
          <p:nvPr isPhoto="0" userDrawn="0">
            <p:ph type="dt" sz="half" idx="10" hasCustomPrompt="0"/>
          </p:nvPr>
        </p:nvSpPr>
        <p:spPr bwMode="auto">
          <a:xfrm>
            <a:off x="578048" y="6165304"/>
            <a:ext cx="2844800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t>22.10.2013</a:t>
            </a:fld>
            <a:endParaRPr/>
          </a:p>
        </p:txBody>
      </p:sp>
      <p:sp>
        <p:nvSpPr>
          <p:cNvPr id="22" name="Нижний колонтитул 4"/>
          <p:cNvSpPr/>
          <p:nvPr isPhoto="0" userDrawn="0">
            <p:ph type="ftr" sz="quarter" idx="11" hasCustomPrompt="0"/>
          </p:nvPr>
        </p:nvSpPr>
        <p:spPr bwMode="auto">
          <a:xfrm>
            <a:off x="4134048" y="6165304"/>
            <a:ext cx="3860800" cy="365125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3" name="Номер слайда 5"/>
          <p:cNvSpPr/>
          <p:nvPr isPhoto="0" userDrawn="0">
            <p:ph type="sldNum" sz="quarter" idx="12" hasCustomPrompt="0"/>
          </p:nvPr>
        </p:nvSpPr>
        <p:spPr bwMode="auto">
          <a:xfrm>
            <a:off x="8706048" y="6165304"/>
            <a:ext cx="2844800" cy="365125"/>
          </a:xfrm>
        </p:spPr>
        <p:txBody>
          <a:bodyPr/>
          <a:lstStyle/>
          <a:p>
            <a:pPr>
              <a:defRPr/>
            </a:pPr>
            <a:fld id="{6B5AA3AA-5EA9-4976-BF6C-9891F6110747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/>
          <p:nvPr isPhoto="0" userDrawn="0">
            <p:ph sz="half" idx="1" hasCustomPrompt="0"/>
          </p:nvPr>
        </p:nvSpPr>
        <p:spPr bwMode="auto">
          <a:xfrm>
            <a:off x="609600" y="1600201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/>
          <p:nvPr isPhoto="0" userDrawn="0">
            <p:ph sz="half" idx="2" hasCustomPrompt="0"/>
          </p:nvPr>
        </p:nvSpPr>
        <p:spPr bwMode="auto">
          <a:xfrm>
            <a:off x="6197600" y="1600201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t>22.10.2013</a:t>
            </a:fld>
            <a:endParaRPr/>
          </a:p>
        </p:txBody>
      </p:sp>
      <p:sp>
        <p:nvSpPr>
          <p:cNvPr id="6" name="Нижний колонтитул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/>
          <p:nvPr isPhoto="0" userDrawn="0">
            <p:ph type="body" idx="1" hasCustomPrompt="0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/>
          <p:nvPr isPhoto="0" userDrawn="0">
            <p:ph sz="half" idx="2" hasCustomPrompt="0"/>
          </p:nvPr>
        </p:nvSpPr>
        <p:spPr bwMode="auto">
          <a:xfrm>
            <a:off x="609600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/>
          <p:nvPr isPhoto="0" userDrawn="0">
            <p:ph type="body" sz="quarter" idx="3" hasCustomPrompt="0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/>
          <p:nvPr isPhoto="0" userDrawn="0">
            <p:ph sz="quarter" idx="4" hasCustomPrompt="0"/>
          </p:nvPr>
        </p:nvSpPr>
        <p:spPr bwMode="auto">
          <a:xfrm>
            <a:off x="6193368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t>22.10.2013</a:t>
            </a:fld>
            <a:endParaRPr/>
          </a:p>
        </p:txBody>
      </p:sp>
      <p:sp>
        <p:nvSpPr>
          <p:cNvPr id="8" name="Нижний колонтитул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Дата 4"/>
          <p:cNvSpPr/>
          <p:nvPr isPhoto="0" userDrawn="0">
            <p:ph type="dt" sz="half" idx="10" hasCustomPrompt="0"/>
          </p:nvPr>
        </p:nvSpPr>
        <p:spPr bwMode="auto">
          <a:xfrm>
            <a:off x="578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t>22.10.2013</a:t>
            </a:fld>
            <a:endParaRPr/>
          </a:p>
        </p:txBody>
      </p:sp>
      <p:sp>
        <p:nvSpPr>
          <p:cNvPr id="7" name="Нижний колонтитул 5"/>
          <p:cNvSpPr/>
          <p:nvPr isPhoto="0" userDrawn="0">
            <p:ph type="ftr" sz="quarter" idx="11" hasCustomPrompt="0"/>
          </p:nvPr>
        </p:nvSpPr>
        <p:spPr bwMode="auto">
          <a:xfrm>
            <a:off x="4134048" y="616530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Номер слайда 6"/>
          <p:cNvSpPr/>
          <p:nvPr isPhoto="0" userDrawn="0">
            <p:ph type="sldNum" sz="quarter" idx="12" hasCustomPrompt="0"/>
          </p:nvPr>
        </p:nvSpPr>
        <p:spPr bwMode="auto">
          <a:xfrm>
            <a:off x="8706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/>
          <p:nvPr isPhoto="0" userDrawn="0">
            <p:ph type="dt" sz="half" idx="10" hasCustomPrompt="0"/>
          </p:nvPr>
        </p:nvSpPr>
        <p:spPr bwMode="auto">
          <a:xfrm>
            <a:off x="578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t>22.10.2013</a:t>
            </a:fld>
            <a:endParaRPr/>
          </a:p>
        </p:txBody>
      </p:sp>
      <p:sp>
        <p:nvSpPr>
          <p:cNvPr id="6" name="Нижний колонтитул 5"/>
          <p:cNvSpPr/>
          <p:nvPr isPhoto="0" userDrawn="0">
            <p:ph type="ftr" sz="quarter" idx="11" hasCustomPrompt="0"/>
          </p:nvPr>
        </p:nvSpPr>
        <p:spPr bwMode="auto">
          <a:xfrm>
            <a:off x="4134048" y="616530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Номер слайда 6"/>
          <p:cNvSpPr/>
          <p:nvPr isPhoto="0" userDrawn="0">
            <p:ph type="sldNum" sz="quarter" idx="12" hasCustomPrompt="0"/>
          </p:nvPr>
        </p:nvSpPr>
        <p:spPr bwMode="auto">
          <a:xfrm>
            <a:off x="8706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623393" y="1556792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/>
          <p:nvPr isPhoto="0" userDrawn="0">
            <p:ph idx="1" hasCustomPrompt="0"/>
          </p:nvPr>
        </p:nvSpPr>
        <p:spPr bwMode="auto">
          <a:xfrm>
            <a:off x="4766733" y="1916833"/>
            <a:ext cx="6815666" cy="42093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/>
          <p:nvPr isPhoto="0" userDrawn="0">
            <p:ph type="body" sz="half" idx="2" hasCustomPrompt="0"/>
          </p:nvPr>
        </p:nvSpPr>
        <p:spPr bwMode="auto">
          <a:xfrm>
            <a:off x="609601" y="2752533"/>
            <a:ext cx="4011084" cy="33736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8" name="Дата 4"/>
          <p:cNvSpPr/>
          <p:nvPr isPhoto="0" userDrawn="0">
            <p:ph type="dt" sz="half" idx="10" hasCustomPrompt="0"/>
          </p:nvPr>
        </p:nvSpPr>
        <p:spPr bwMode="auto">
          <a:xfrm>
            <a:off x="578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t>22.10.2013</a:t>
            </a:fld>
            <a:endParaRPr/>
          </a:p>
        </p:txBody>
      </p:sp>
      <p:sp>
        <p:nvSpPr>
          <p:cNvPr id="9" name="Нижний колонтитул 5"/>
          <p:cNvSpPr/>
          <p:nvPr isPhoto="0" userDrawn="0">
            <p:ph type="ftr" sz="quarter" idx="11" hasCustomPrompt="0"/>
          </p:nvPr>
        </p:nvSpPr>
        <p:spPr bwMode="auto">
          <a:xfrm>
            <a:off x="4134048" y="616530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/>
          <p:nvPr isPhoto="0" userDrawn="0">
            <p:ph type="sldNum" sz="quarter" idx="12" hasCustomPrompt="0"/>
          </p:nvPr>
        </p:nvSpPr>
        <p:spPr bwMode="auto">
          <a:xfrm>
            <a:off x="8706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2389717" y="4800600"/>
            <a:ext cx="7315200" cy="572616"/>
          </a:xfrm>
        </p:spPr>
        <p:txBody>
          <a:bodyPr anchor="b"/>
          <a:lstStyle>
            <a:lvl1pPr algn="ctr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5" name="Дата 4"/>
          <p:cNvSpPr/>
          <p:nvPr isPhoto="0" userDrawn="0">
            <p:ph type="dt" sz="half" idx="10" hasCustomPrompt="0"/>
          </p:nvPr>
        </p:nvSpPr>
        <p:spPr bwMode="auto">
          <a:xfrm>
            <a:off x="578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t>22.10.2013</a:t>
            </a:fld>
            <a:endParaRPr/>
          </a:p>
        </p:txBody>
      </p:sp>
      <p:sp>
        <p:nvSpPr>
          <p:cNvPr id="6" name="Нижний колонтитул 5"/>
          <p:cNvSpPr/>
          <p:nvPr isPhoto="0" userDrawn="0">
            <p:ph type="ftr" sz="quarter" idx="11" hasCustomPrompt="0"/>
          </p:nvPr>
        </p:nvSpPr>
        <p:spPr bwMode="auto">
          <a:xfrm>
            <a:off x="4134048" y="616530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Номер слайда 6"/>
          <p:cNvSpPr/>
          <p:nvPr isPhoto="0" userDrawn="0">
            <p:ph type="sldNum" sz="quarter" idx="12" hasCustomPrompt="0"/>
          </p:nvPr>
        </p:nvSpPr>
        <p:spPr bwMode="auto">
          <a:xfrm>
            <a:off x="8706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t>‹#›</a:t>
            </a:fld>
            <a:endParaRPr/>
          </a:p>
        </p:txBody>
      </p:sp>
      <p:sp>
        <p:nvSpPr>
          <p:cNvPr id="17" name="Picture Placeholder 2"/>
          <p:cNvSpPr/>
          <p:nvPr isPhoto="0" userDrawn="0">
            <p:ph type="pic" idx="1" hasCustomPrompt="0"/>
          </p:nvPr>
        </p:nvSpPr>
        <p:spPr bwMode="auto">
          <a:xfrm>
            <a:off x="2469612" y="1797125"/>
            <a:ext cx="7252776" cy="3000026"/>
          </a:xfrm>
          <a:prstGeom prst="rect">
            <a:avLst/>
          </a:prstGeom>
          <a:blipFill>
            <a:blip r:embed="rId2"/>
            <a:tile/>
          </a:blipFill>
          <a:ln w="47625" cmpd="sng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>
              <a:spcBef>
                <a:spcPts val="400"/>
              </a:spcBef>
              <a:buNone/>
              <a:defRPr sz="1800" b="0" cap="none" spc="0">
                <a:solidFill>
                  <a:schemeClr val="bg1"/>
                </a:solidFill>
                <a:latin typeface="+mj-lt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Вставка рисунка</a:t>
            </a:r>
            <a:endParaRPr/>
          </a:p>
        </p:txBody>
      </p:sp>
      <p:sp>
        <p:nvSpPr>
          <p:cNvPr id="18" name="Text Placeholder 24"/>
          <p:cNvSpPr/>
          <p:nvPr isPhoto="0" userDrawn="0">
            <p:ph type="body" sz="quarter" idx="13" hasCustomPrompt="0"/>
          </p:nvPr>
        </p:nvSpPr>
        <p:spPr bwMode="auto">
          <a:xfrm>
            <a:off x="2316480" y="5445224"/>
            <a:ext cx="7559040" cy="648072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sz="1600" b="0" i="0" cap="none" spc="30">
                <a:solidFill>
                  <a:srgbClr val="603636"/>
                </a:solidFill>
                <a:latin typeface="+mn-lt"/>
                <a:ea typeface="+mn-ea"/>
              </a:defRPr>
            </a:lvl1pPr>
            <a:lvl2pPr marL="171450" indent="1587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7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/>
            </a:pPr>
            <a:r>
              <a:rPr/>
              <a:t>Образец текста</a:t>
            </a:r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g"/><Relationship Id="rId14" Type="http://schemas.openxmlformats.org/officeDocument/2006/relationships/image" Target="../media/image3.png"/><Relationship Id="rId15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Pr shadeToTitle="0">
        <a:blipFill>
          <a:blip r:embed="rId1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/>
          <p:nvPr isPhoto="0" userDrawn="0"/>
        </p:nvPicPr>
        <p:blipFill>
          <a:blip r:embed="rId14"/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pic>
        <p:nvPicPr>
          <p:cNvPr id="27" name="Рисунок 26"/>
          <p:cNvPicPr/>
          <p:nvPr isPhoto="0" userDrawn="0"/>
        </p:nvPicPr>
        <p:blipFill>
          <a:blip r:embed="rId15"/>
          <a:stretch/>
        </p:blipFill>
        <p:spPr bwMode="auto">
          <a:xfrm>
            <a:off x="-144693" y="-24174"/>
            <a:ext cx="12481386" cy="1538632"/>
          </a:xfrm>
          <a:prstGeom prst="rect">
            <a:avLst/>
          </a:prstGeom>
        </p:spPr>
      </p:pic>
      <p:grpSp>
        <p:nvGrpSpPr>
          <p:cNvPr id="77" name="Группа 76"/>
          <p:cNvGrpSpPr/>
          <p:nvPr isPhoto="0" userDrawn="0"/>
        </p:nvGrpSpPr>
        <p:grpSpPr bwMode="auto">
          <a:xfrm>
            <a:off x="4198008" y="1074073"/>
            <a:ext cx="3795982" cy="122679"/>
            <a:chOff x="1295466" y="3129578"/>
            <a:chExt cx="8009588" cy="326894"/>
          </a:xfrm>
          <a:solidFill>
            <a:srgbClr val="835A2D"/>
          </a:solidFill>
        </p:grpSpPr>
        <p:sp>
          <p:nvSpPr>
            <p:cNvPr id="78" name="Полилиния 77"/>
            <p:cNvSpPr/>
            <p:nvPr isPhoto="0" userDrawn="1"/>
          </p:nvSpPr>
          <p:spPr bwMode="auto">
            <a:xfrm>
              <a:off x="1295466" y="3205633"/>
              <a:ext cx="3768482" cy="87393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79" name="Полилиния 78"/>
            <p:cNvSpPr/>
            <p:nvPr isPhoto="0" userDrawn="1"/>
          </p:nvSpPr>
          <p:spPr bwMode="auto">
            <a:xfrm flipV="1">
              <a:off x="1295466" y="3290350"/>
              <a:ext cx="3768482" cy="87394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0" name="Овал 79"/>
            <p:cNvSpPr/>
            <p:nvPr isPhoto="0" userDrawn="1"/>
          </p:nvSpPr>
          <p:spPr bwMode="auto">
            <a:xfrm>
              <a:off x="4989841" y="3209049"/>
              <a:ext cx="167954" cy="167954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81" name="Овал 80"/>
            <p:cNvSpPr/>
            <p:nvPr isPhoto="0" userDrawn="1"/>
          </p:nvSpPr>
          <p:spPr bwMode="auto">
            <a:xfrm>
              <a:off x="5170309" y="3129578"/>
              <a:ext cx="326894" cy="326894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82" name="Группа 81"/>
            <p:cNvGrpSpPr/>
            <p:nvPr isPhoto="0" userDrawn="1"/>
          </p:nvGrpSpPr>
          <p:grpSpPr bwMode="auto">
            <a:xfrm flipH="1">
              <a:off x="5497204" y="3204294"/>
              <a:ext cx="3807850" cy="172112"/>
              <a:chOff x="1498666" y="3408833"/>
              <a:chExt cx="3862329" cy="172112"/>
            </a:xfrm>
          </p:grpSpPr>
          <p:sp>
            <p:nvSpPr>
              <p:cNvPr id="83" name="Полилиния 82"/>
              <p:cNvSpPr/>
              <p:nvPr isPhoto="0" userDrawn="1"/>
            </p:nvSpPr>
            <p:spPr bwMode="auto">
              <a:xfrm>
                <a:off x="1498666" y="3408833"/>
                <a:ext cx="3768482" cy="87393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4" name="Полилиния 83"/>
              <p:cNvSpPr/>
              <p:nvPr isPhoto="0" userDrawn="1"/>
            </p:nvSpPr>
            <p:spPr bwMode="auto">
              <a:xfrm flipV="1">
                <a:off x="1498666" y="3493550"/>
                <a:ext cx="3768482" cy="87394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5" name="Овал 84"/>
              <p:cNvSpPr/>
              <p:nvPr isPhoto="0" userDrawn="1"/>
            </p:nvSpPr>
            <p:spPr bwMode="auto">
              <a:xfrm>
                <a:off x="5193041" y="3412249"/>
                <a:ext cx="167954" cy="167954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3" name="Заголовок 2"/>
          <p:cNvSpPr/>
          <p:nvPr isPhoto="0" userDrawn="0">
            <p:ph type="title" hasCustomPrompt="0"/>
          </p:nvPr>
        </p:nvSpPr>
        <p:spPr bwMode="auto">
          <a:xfrm>
            <a:off x="2063552" y="274638"/>
            <a:ext cx="8064896" cy="803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/>
          </a:p>
        </p:txBody>
      </p:sp>
      <p:sp>
        <p:nvSpPr>
          <p:cNvPr id="5" name="Текст 4"/>
          <p:cNvSpPr/>
          <p:nvPr isPhoto="0" userDrawn="0">
            <p:ph type="body" idx="1" hasCustomPrompt="0"/>
          </p:nvPr>
        </p:nvSpPr>
        <p:spPr bwMode="auto">
          <a:xfrm>
            <a:off x="911424" y="1772816"/>
            <a:ext cx="10369152" cy="439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16" name="Дата 4"/>
          <p:cNvSpPr/>
          <p:nvPr isPhoto="0" userDrawn="0">
            <p:ph type="dt" sz="half" idx="2" hasCustomPrompt="0"/>
          </p:nvPr>
        </p:nvSpPr>
        <p:spPr bwMode="auto">
          <a:xfrm>
            <a:off x="578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t>22.10.2013</a:t>
            </a:fld>
            <a:endParaRPr/>
          </a:p>
        </p:txBody>
      </p:sp>
      <p:sp>
        <p:nvSpPr>
          <p:cNvPr id="17" name="Нижний колонтитул 5"/>
          <p:cNvSpPr/>
          <p:nvPr isPhoto="0" userDrawn="0">
            <p:ph type="ftr" sz="quarter" idx="3" hasCustomPrompt="0"/>
          </p:nvPr>
        </p:nvSpPr>
        <p:spPr bwMode="auto">
          <a:xfrm>
            <a:off x="4134048" y="616530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Номер слайда 6"/>
          <p:cNvSpPr/>
          <p:nvPr isPhoto="0" userDrawn="0">
            <p:ph type="sldNum" sz="quarter" idx="4" hasCustomPrompt="0"/>
          </p:nvPr>
        </p:nvSpPr>
        <p:spPr bwMode="auto">
          <a:xfrm>
            <a:off x="8706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ctr">
        <a:spcBef>
          <a:spcPts val="400"/>
        </a:spcBef>
        <a:buNone/>
        <a:defRPr sz="3200" b="1" cap="none" spc="0">
          <a:solidFill>
            <a:schemeClr val="accent2">
              <a:lumMod val="50000"/>
            </a:schemeClr>
          </a:solidFill>
          <a:latin typeface="+mj-lt"/>
          <a:ea typeface="+mj-ea"/>
        </a:defRPr>
      </a:lvl1pPr>
    </p:titleStyle>
    <p:bodyStyle>
      <a:lvl1pPr marL="355600" indent="-355600" algn="l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Wingdings"/>
        <a:buChar char="v"/>
        <a:defRPr sz="2800" b="0" i="0" cap="none" spc="30">
          <a:solidFill>
            <a:srgbClr val="603636"/>
          </a:solidFill>
          <a:latin typeface="+mn-lt"/>
          <a:ea typeface="+mn-ea"/>
        </a:defRPr>
      </a:lvl1pPr>
      <a:lvl2pPr marL="903288" indent="-355600" algn="l">
        <a:lnSpc>
          <a:spcPct val="100000"/>
        </a:lnSpc>
        <a:spcBef>
          <a:spcPts val="1200"/>
        </a:spcBef>
        <a:buClr>
          <a:schemeClr val="accent1"/>
        </a:buClr>
        <a:buFont typeface="Courier New"/>
        <a:buChar char="o"/>
        <a:defRPr sz="2400">
          <a:solidFill>
            <a:srgbClr val="835A2D"/>
          </a:solidFill>
          <a:latin typeface="+mn-lt"/>
          <a:ea typeface="+mn-ea"/>
        </a:defRPr>
      </a:lvl2pPr>
      <a:lvl3pPr marL="1258888" indent="-355600" algn="l">
        <a:lnSpc>
          <a:spcPct val="100000"/>
        </a:lnSpc>
        <a:spcBef>
          <a:spcPts val="1200"/>
        </a:spcBef>
        <a:buClr>
          <a:schemeClr val="accent1"/>
        </a:buClr>
        <a:buFont typeface="Wingdings"/>
        <a:buChar char="v"/>
        <a:defRPr sz="2000">
          <a:solidFill>
            <a:srgbClr val="603636"/>
          </a:solidFill>
          <a:latin typeface="+mn-lt"/>
          <a:ea typeface="+mn-ea"/>
        </a:defRPr>
      </a:lvl3pPr>
      <a:lvl4pPr marL="1614488" indent="-355600" algn="l">
        <a:lnSpc>
          <a:spcPct val="100000"/>
        </a:lnSpc>
        <a:spcBef>
          <a:spcPts val="1200"/>
        </a:spcBef>
        <a:buClr>
          <a:schemeClr val="accent1"/>
        </a:buClr>
        <a:buFont typeface="Courier New"/>
        <a:buChar char="o"/>
        <a:defRPr sz="1800">
          <a:solidFill>
            <a:srgbClr val="835A2D"/>
          </a:solidFill>
          <a:latin typeface="+mn-lt"/>
          <a:ea typeface="+mn-ea"/>
        </a:defRPr>
      </a:lvl4pPr>
      <a:lvl5pPr marL="2149475" indent="-355600" algn="l">
        <a:lnSpc>
          <a:spcPct val="100000"/>
        </a:lnSpc>
        <a:spcBef>
          <a:spcPts val="1200"/>
        </a:spcBef>
        <a:buClr>
          <a:schemeClr val="accent1"/>
        </a:buClr>
        <a:buFont typeface="Wingdings"/>
        <a:buChar char="Ø"/>
        <a:defRPr sz="1800">
          <a:solidFill>
            <a:srgbClr val="603636"/>
          </a:solidFill>
          <a:latin typeface="+mn-lt"/>
          <a:ea typeface="+mn-ea"/>
        </a:defRPr>
      </a:lvl5pPr>
      <a:lvl6pPr marL="0" indent="0" algn="ctr">
        <a:lnSpc>
          <a:spcPct val="100000"/>
        </a:lnSpc>
        <a:spcBef>
          <a:spcPts val="1200"/>
        </a:spcBef>
        <a:buFont typeface="Arial"/>
        <a:buNone/>
        <a:defRPr sz="1400">
          <a:solidFill>
            <a:schemeClr val="tx2"/>
          </a:solidFill>
          <a:latin typeface="+mn-lt"/>
          <a:ea typeface="+mn-ea"/>
        </a:defRPr>
      </a:lvl6pPr>
      <a:lvl7pPr marL="0" indent="0" algn="ctr">
        <a:lnSpc>
          <a:spcPct val="100000"/>
        </a:lnSpc>
        <a:spcBef>
          <a:spcPts val="1200"/>
        </a:spcBef>
        <a:buFont typeface="Arial"/>
        <a:buNone/>
        <a:defRPr sz="1400">
          <a:solidFill>
            <a:schemeClr val="tx1"/>
          </a:solidFill>
          <a:latin typeface="+mn-lt"/>
          <a:ea typeface="+mn-ea"/>
        </a:defRPr>
      </a:lvl7pPr>
      <a:lvl8pPr marL="0" indent="0" algn="ctr">
        <a:lnSpc>
          <a:spcPct val="100000"/>
        </a:lnSpc>
        <a:spcBef>
          <a:spcPts val="1200"/>
        </a:spcBef>
        <a:buFont typeface="Arial"/>
        <a:buNone/>
        <a:defRPr sz="1400">
          <a:solidFill>
            <a:schemeClr val="tx2"/>
          </a:solidFill>
          <a:latin typeface="+mn-lt"/>
          <a:ea typeface="+mn-ea"/>
        </a:defRPr>
      </a:lvl8pPr>
      <a:lvl9pPr marL="0" indent="0" algn="ctr">
        <a:lnSpc>
          <a:spcPct val="100000"/>
        </a:lnSpc>
        <a:spcBef>
          <a:spcPts val="1200"/>
        </a:spcBef>
        <a:buFont typeface="Arial"/>
        <a:buNone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lassic">
  <a:themeElements>
    <a:clrScheme name="Другая 21">
      <a:dk1>
        <a:sysClr val="windowText" lastClr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</a:ln>
        <a:ln w="25400" cap="flat" cmpd="sng" algn="ctr">
          <a:solidFill>
            <a:schemeClr val="phClr"/>
          </a:solidFill>
        </a:ln>
        <a:ln w="38100" cap="flat" cmpd="sng" algn="ctr">
          <a:solidFill>
            <a:schemeClr val="phClr"/>
          </a:solidFill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blipFill>
          <a:blip r:embed="rId1"/>
          <a:stretch/>
        </a:blip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