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 type="screen16x9"/>
  <p:notesSz cx="5143500" cy="9144000"/>
  <p:defaultTextStyle>
    <a:defPPr>
      <a:defRPr/>
    </a:defPPr>
    <a:lvl1pPr marL="0" algn="l">
      <a:defRPr sz="1350">
        <a:solidFill>
          <a:schemeClr val="tx1"/>
        </a:solidFill>
        <a:latin typeface="+mn-lt"/>
        <a:ea typeface="+mn-ea"/>
      </a:defRPr>
    </a:lvl1pPr>
    <a:lvl2pPr marL="342900" algn="l">
      <a:defRPr sz="1350">
        <a:solidFill>
          <a:schemeClr val="tx1"/>
        </a:solidFill>
        <a:latin typeface="+mn-lt"/>
        <a:ea typeface="+mn-ea"/>
      </a:defRPr>
    </a:lvl2pPr>
    <a:lvl3pPr marL="685800" algn="l">
      <a:defRPr sz="1350">
        <a:solidFill>
          <a:schemeClr val="tx1"/>
        </a:solidFill>
        <a:latin typeface="+mn-lt"/>
        <a:ea typeface="+mn-ea"/>
      </a:defRPr>
    </a:lvl3pPr>
    <a:lvl4pPr marL="1028700" algn="l">
      <a:defRPr sz="1350">
        <a:solidFill>
          <a:schemeClr val="tx1"/>
        </a:solidFill>
        <a:latin typeface="+mn-lt"/>
        <a:ea typeface="+mn-ea"/>
      </a:defRPr>
    </a:lvl4pPr>
    <a:lvl5pPr marL="1371600" algn="l">
      <a:defRPr sz="1350">
        <a:solidFill>
          <a:schemeClr val="tx1"/>
        </a:solidFill>
        <a:latin typeface="+mn-lt"/>
        <a:ea typeface="+mn-ea"/>
      </a:defRPr>
    </a:lvl5pPr>
    <a:lvl6pPr marL="1714500" algn="l">
      <a:defRPr sz="1350">
        <a:solidFill>
          <a:schemeClr val="tx1"/>
        </a:solidFill>
        <a:latin typeface="+mn-lt"/>
        <a:ea typeface="+mn-ea"/>
      </a:defRPr>
    </a:lvl6pPr>
    <a:lvl7pPr marL="2057400" algn="l">
      <a:defRPr sz="1350">
        <a:solidFill>
          <a:schemeClr val="tx1"/>
        </a:solidFill>
        <a:latin typeface="+mn-lt"/>
        <a:ea typeface="+mn-ea"/>
      </a:defRPr>
    </a:lvl7pPr>
    <a:lvl8pPr marL="2400300" algn="l">
      <a:defRPr sz="1350">
        <a:solidFill>
          <a:schemeClr val="tx1"/>
        </a:solidFill>
        <a:latin typeface="+mn-lt"/>
        <a:ea typeface="+mn-ea"/>
      </a:defRPr>
    </a:lvl8pPr>
    <a:lvl9pPr marL="2743200" algn="l">
      <a:defRPr sz="135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2CE3A54-A511-52B4-703A-B30974B30EBE}">
  <a:tblStyle styleId="{688857A4-CE49-8118-CB9C-8E1A469F02DE}" styleName="Middle Style 2 - accent 9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8710C98B-1053-6CA5-F212-D51CC71AE245}" styleName="Middle Style 2 - accent 6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BBCF933B-5AB8-90C5-96F0-E94DEB42B30E}" styleName="Middle Style 2 - accent 2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0C5D9C9-7E5E-3057-9533-BACDCC46049B}" styleName="Middle Style 2 - accent 4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CE3A54-A511-52B4-703A-B30974B30EBE}" styleName="Middle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4B087F8-9131-C07A-ECB5-193F4BDF9F89}" styleName="Middle Style 2 - accent 5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BE66E12-F90E-5EFE-B5AF-7ACB069364F0}" styleName="Middle Style 2 - accent 3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/>
        <a:schemeClr val="dk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/>
        <a:schemeClr val="dk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<Relationships xmlns="http://schemas.openxmlformats.org/package/2006/relationships">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showMasterSp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1">
            <p:ph type="ctrTitle" hasCustomPrompt="0"/>
          </p:nvPr>
        </p:nvSpPr>
        <p:spPr bwMode="auto">
          <a:xfrm>
            <a:off x="802776" y="2355726"/>
            <a:ext cx="7495760" cy="864096"/>
          </a:xfrm>
          <a:prstGeom prst="rect">
            <a:avLst/>
          </a:prstGeom>
          <a:noFill/>
        </p:spPr>
        <p:txBody>
          <a:bodyPr/>
          <a:lstStyle>
            <a:lvl1pPr algn="ctr">
              <a:defRPr sz="4000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/>
          <p:nvPr isPhoto="0" userDrawn="1">
            <p:ph type="subTitle" idx="1" hasCustomPrompt="0"/>
          </p:nvPr>
        </p:nvSpPr>
        <p:spPr bwMode="auto">
          <a:xfrm>
            <a:off x="1532605" y="3327834"/>
            <a:ext cx="6061240" cy="756084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15" name="Дата 1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16" name="Нижний колонтитул 1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" name="Номер слайда 17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t>‹#›</a:t>
            </a:fld>
            <a:endParaRPr/>
          </a:p>
        </p:txBody>
      </p:sp>
      <p:grpSp>
        <p:nvGrpSpPr>
          <p:cNvPr id="313" name="Группа 312"/>
          <p:cNvGrpSpPr/>
          <p:nvPr isPhoto="0" userDrawn="1"/>
        </p:nvGrpSpPr>
        <p:grpSpPr bwMode="auto">
          <a:xfrm>
            <a:off x="-16505" y="-5582"/>
            <a:ext cx="9160506" cy="1307085"/>
            <a:chOff x="4150862" y="1653688"/>
            <a:chExt cx="4317345" cy="866635"/>
          </a:xfrm>
        </p:grpSpPr>
        <p:grpSp>
          <p:nvGrpSpPr>
            <p:cNvPr id="383" name="Группа 382"/>
            <p:cNvGrpSpPr/>
            <p:nvPr isPhoto="0" userDrawn="1"/>
          </p:nvGrpSpPr>
          <p:grpSpPr bwMode="auto">
            <a:xfrm>
              <a:off x="7602967" y="1656324"/>
              <a:ext cx="865239" cy="864000"/>
              <a:chOff x="6738967" y="1656324"/>
              <a:chExt cx="865239" cy="864000"/>
            </a:xfrm>
          </p:grpSpPr>
          <p:sp>
            <p:nvSpPr>
              <p:cNvPr id="432" name="Прямоугольник 431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Группа 432"/>
              <p:cNvGrpSpPr/>
              <p:nvPr isPhoto="0" userDrawn="1"/>
            </p:nvGrpSpPr>
            <p:grpSpPr bwMode="auto">
              <a:xfrm>
                <a:off x="6738967" y="1656324"/>
                <a:ext cx="865239" cy="864000"/>
                <a:chOff x="6738967" y="1656324"/>
                <a:chExt cx="865239" cy="864000"/>
              </a:xfrm>
            </p:grpSpPr>
            <p:sp>
              <p:nvSpPr>
                <p:cNvPr id="434" name="Прямоугольник 433"/>
                <p:cNvSpPr/>
                <p:nvPr isPhoto="0" userDrawn="1"/>
              </p:nvSpPr>
              <p:spPr bwMode="auto"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4705"/>
                  </a:schemeClr>
                </a:solidFill>
                <a:ln>
                  <a:noFill/>
                </a:ln>
              </p:spPr>
            </p:sp>
            <p:sp>
              <p:nvSpPr>
                <p:cNvPr id="435" name="Прямоугольник 434"/>
                <p:cNvSpPr/>
                <p:nvPr isPhoto="0" userDrawn="1"/>
              </p:nvSpPr>
              <p:spPr bwMode="auto"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Прямоугольник 435"/>
                <p:cNvSpPr/>
                <p:nvPr isPhoto="0" userDrawn="1"/>
              </p:nvSpPr>
              <p:spPr bwMode="auto"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4705"/>
                  </a:schemeClr>
                </a:solidFill>
                <a:ln>
                  <a:noFill/>
                </a:ln>
              </p:spPr>
            </p:sp>
            <p:sp>
              <p:nvSpPr>
                <p:cNvPr id="437" name="Прямоугольник 436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1960"/>
                  </a:schemeClr>
                </a:solidFill>
                <a:ln>
                  <a:noFill/>
                </a:ln>
              </p:spPr>
            </p:sp>
            <p:sp>
              <p:nvSpPr>
                <p:cNvPr id="438" name="Прямоугольник 437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Прямоугольник 438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9803"/>
                  </a:schemeClr>
                </a:solidFill>
                <a:ln>
                  <a:noFill/>
                </a:ln>
              </p:spPr>
            </p:sp>
            <p:sp>
              <p:nvSpPr>
                <p:cNvPr id="440" name="Прямоугольник 439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Прямоугольник 440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Прямоугольник 441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Группа 383"/>
            <p:cNvGrpSpPr/>
            <p:nvPr isPhoto="0" userDrawn="1"/>
          </p:nvGrpSpPr>
          <p:grpSpPr bwMode="auto">
            <a:xfrm>
              <a:off x="6739414" y="1653688"/>
              <a:ext cx="864793" cy="864000"/>
              <a:chOff x="6739414" y="1656324"/>
              <a:chExt cx="864793" cy="864000"/>
            </a:xfrm>
          </p:grpSpPr>
          <p:sp>
            <p:nvSpPr>
              <p:cNvPr id="421" name="Прямоугольник 420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Группа 421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23" name="Прямоугольник 422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Прямоугольник 423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Прямоугольник 424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29803"/>
                  </a:schemeClr>
                </a:solidFill>
                <a:ln>
                  <a:noFill/>
                </a:ln>
              </p:spPr>
            </p:sp>
            <p:sp>
              <p:nvSpPr>
                <p:cNvPr id="426" name="Прямоугольник 425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1960"/>
                  </a:schemeClr>
                </a:solidFill>
                <a:ln>
                  <a:noFill/>
                </a:ln>
              </p:spPr>
            </p:sp>
            <p:sp>
              <p:nvSpPr>
                <p:cNvPr id="427" name="Прямоугольник 426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Прямоугольник 427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49803"/>
                  </a:schemeClr>
                </a:solidFill>
                <a:ln>
                  <a:noFill/>
                </a:ln>
              </p:spPr>
            </p:sp>
            <p:sp>
              <p:nvSpPr>
                <p:cNvPr id="429" name="Прямоугольник 428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Прямоугольник 429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Прямоугольник 430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Группа 384"/>
            <p:cNvGrpSpPr/>
            <p:nvPr isPhoto="0" userDrawn="1"/>
          </p:nvGrpSpPr>
          <p:grpSpPr bwMode="auto">
            <a:xfrm>
              <a:off x="5874621" y="1656324"/>
              <a:ext cx="867399" cy="864000"/>
              <a:chOff x="6739414" y="1656324"/>
              <a:chExt cx="867399" cy="864000"/>
            </a:xfrm>
          </p:grpSpPr>
          <p:sp>
            <p:nvSpPr>
              <p:cNvPr id="410" name="Прямоугольник 409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Группа 410"/>
              <p:cNvGrpSpPr/>
              <p:nvPr isPhoto="0" userDrawn="1"/>
            </p:nvGrpSpPr>
            <p:grpSpPr bwMode="auto">
              <a:xfrm>
                <a:off x="6741573" y="1656324"/>
                <a:ext cx="865239" cy="864000"/>
                <a:chOff x="6741573" y="1656324"/>
                <a:chExt cx="865239" cy="864000"/>
              </a:xfrm>
            </p:grpSpPr>
            <p:sp>
              <p:nvSpPr>
                <p:cNvPr id="412" name="Прямоугольник 411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803"/>
                  </a:schemeClr>
                </a:solidFill>
                <a:ln>
                  <a:noFill/>
                </a:ln>
              </p:spPr>
            </p:sp>
            <p:sp>
              <p:nvSpPr>
                <p:cNvPr id="413" name="Прямоугольник 412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1960"/>
                  </a:schemeClr>
                </a:solidFill>
                <a:ln>
                  <a:noFill/>
                </a:ln>
              </p:spPr>
            </p:sp>
            <p:sp>
              <p:nvSpPr>
                <p:cNvPr id="414" name="Прямоугольник 413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4901"/>
                  </a:schemeClr>
                </a:solidFill>
                <a:ln>
                  <a:noFill/>
                </a:ln>
              </p:spPr>
            </p:sp>
            <p:sp>
              <p:nvSpPr>
                <p:cNvPr id="415" name="Прямоугольник 414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5882"/>
                  </a:schemeClr>
                </a:solidFill>
                <a:ln>
                  <a:noFill/>
                </a:ln>
              </p:spPr>
            </p:sp>
            <p:sp>
              <p:nvSpPr>
                <p:cNvPr id="416" name="Прямоугольник 415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9803"/>
                  </a:schemeClr>
                </a:solidFill>
                <a:ln>
                  <a:noFill/>
                </a:ln>
              </p:spPr>
            </p:sp>
            <p:sp>
              <p:nvSpPr>
                <p:cNvPr id="417" name="Прямоугольник 416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5686"/>
                  </a:schemeClr>
                </a:solidFill>
                <a:ln>
                  <a:noFill/>
                </a:ln>
              </p:spPr>
            </p:sp>
            <p:sp>
              <p:nvSpPr>
                <p:cNvPr id="418" name="Прямоугольник 417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9803"/>
                  </a:schemeClr>
                </a:solidFill>
                <a:ln>
                  <a:noFill/>
                </a:ln>
              </p:spPr>
            </p:sp>
            <p:sp>
              <p:nvSpPr>
                <p:cNvPr id="419" name="Прямоугольник 418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49803"/>
                  </a:schemeClr>
                </a:solidFill>
                <a:ln>
                  <a:noFill/>
                </a:ln>
              </p:spPr>
            </p:sp>
            <p:sp>
              <p:nvSpPr>
                <p:cNvPr id="420" name="Прямоугольник 419"/>
                <p:cNvSpPr/>
                <p:nvPr isPhoto="0" userDrawn="1"/>
              </p:nvSpPr>
              <p:spPr bwMode="auto"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Группа 385"/>
            <p:cNvGrpSpPr/>
            <p:nvPr isPhoto="0" userDrawn="1"/>
          </p:nvGrpSpPr>
          <p:grpSpPr bwMode="auto">
            <a:xfrm>
              <a:off x="5012473" y="1653688"/>
              <a:ext cx="864793" cy="864000"/>
              <a:chOff x="6739414" y="1656324"/>
              <a:chExt cx="864793" cy="864000"/>
            </a:xfrm>
          </p:grpSpPr>
          <p:sp>
            <p:nvSpPr>
              <p:cNvPr id="399" name="Прямоугольник 398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Группа 399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401" name="Прямоугольник 400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5686"/>
                  </a:schemeClr>
                </a:solidFill>
                <a:ln>
                  <a:noFill/>
                </a:ln>
              </p:spPr>
            </p:sp>
            <p:sp>
              <p:nvSpPr>
                <p:cNvPr id="402" name="Прямоугольник 401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7647"/>
                  </a:schemeClr>
                </a:solidFill>
                <a:ln>
                  <a:noFill/>
                </a:ln>
              </p:spPr>
            </p:sp>
            <p:sp>
              <p:nvSpPr>
                <p:cNvPr id="403" name="Прямоугольник 402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3921"/>
                  </a:schemeClr>
                </a:solidFill>
                <a:ln>
                  <a:noFill/>
                </a:ln>
              </p:spPr>
            </p:sp>
            <p:sp>
              <p:nvSpPr>
                <p:cNvPr id="404" name="Прямоугольник 403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4901"/>
                  </a:schemeClr>
                </a:solidFill>
                <a:ln>
                  <a:noFill/>
                </a:ln>
              </p:spPr>
            </p:sp>
            <p:sp>
              <p:nvSpPr>
                <p:cNvPr id="405" name="Прямоугольник 404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Прямоугольник 405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9803"/>
                  </a:schemeClr>
                </a:solidFill>
                <a:ln>
                  <a:noFill/>
                </a:ln>
              </p:spPr>
            </p:sp>
            <p:sp>
              <p:nvSpPr>
                <p:cNvPr id="407" name="Прямоугольник 406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4705"/>
                  </a:schemeClr>
                </a:solidFill>
                <a:ln>
                  <a:noFill/>
                </a:ln>
              </p:spPr>
            </p:sp>
            <p:sp>
              <p:nvSpPr>
                <p:cNvPr id="408" name="Прямоугольник 407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21"/>
                  </a:schemeClr>
                </a:solidFill>
                <a:ln>
                  <a:noFill/>
                </a:ln>
              </p:spPr>
            </p:sp>
            <p:sp>
              <p:nvSpPr>
                <p:cNvPr id="409" name="Прямоугольник 408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8627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Группа 386"/>
            <p:cNvGrpSpPr/>
            <p:nvPr isPhoto="0" userDrawn="1"/>
          </p:nvGrpSpPr>
          <p:grpSpPr bwMode="auto">
            <a:xfrm>
              <a:off x="4150862" y="1653688"/>
              <a:ext cx="864793" cy="864000"/>
              <a:chOff x="6739414" y="1656324"/>
              <a:chExt cx="864793" cy="864000"/>
            </a:xfrm>
          </p:grpSpPr>
          <p:sp>
            <p:nvSpPr>
              <p:cNvPr id="388" name="Прямоугольник 387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Группа 388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390" name="Прямоугольник 389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7843"/>
                  </a:schemeClr>
                </a:solidFill>
                <a:ln>
                  <a:noFill/>
                </a:ln>
              </p:spPr>
            </p:sp>
            <p:sp>
              <p:nvSpPr>
                <p:cNvPr id="391" name="Прямоугольник 390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8627"/>
                  </a:schemeClr>
                </a:solidFill>
                <a:ln>
                  <a:noFill/>
                </a:ln>
              </p:spPr>
            </p:sp>
            <p:sp>
              <p:nvSpPr>
                <p:cNvPr id="392" name="Прямоугольник 391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686"/>
                  </a:schemeClr>
                </a:solidFill>
                <a:ln>
                  <a:noFill/>
                </a:ln>
              </p:spPr>
            </p:sp>
            <p:sp>
              <p:nvSpPr>
                <p:cNvPr id="393" name="Прямоугольник 392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21"/>
                  </a:schemeClr>
                </a:solidFill>
                <a:ln>
                  <a:noFill/>
                </a:ln>
              </p:spPr>
            </p:sp>
            <p:sp>
              <p:nvSpPr>
                <p:cNvPr id="394" name="Прямоугольник 393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2745"/>
                  </a:schemeClr>
                </a:solidFill>
                <a:ln>
                  <a:noFill/>
                </a:ln>
              </p:spPr>
            </p:sp>
            <p:sp>
              <p:nvSpPr>
                <p:cNvPr id="395" name="Прямоугольник 394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666"/>
                  </a:schemeClr>
                </a:solidFill>
                <a:ln>
                  <a:noFill/>
                </a:ln>
              </p:spPr>
            </p:sp>
            <p:sp>
              <p:nvSpPr>
                <p:cNvPr id="396" name="Прямоугольник 395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4705"/>
                  </a:schemeClr>
                </a:solidFill>
                <a:ln>
                  <a:noFill/>
                </a:ln>
              </p:spPr>
            </p:sp>
            <p:sp>
              <p:nvSpPr>
                <p:cNvPr id="397" name="Прямоугольник 396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Прямоугольник 397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6862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5" name="Группа 4"/>
          <p:cNvGrpSpPr/>
          <p:nvPr isPhoto="0" userDrawn="1"/>
        </p:nvGrpSpPr>
        <p:grpSpPr bwMode="auto">
          <a:xfrm>
            <a:off x="1" y="4948014"/>
            <a:ext cx="9143999" cy="218097"/>
            <a:chOff x="-16505" y="6597352"/>
            <a:chExt cx="4890342" cy="290796"/>
          </a:xfrm>
        </p:grpSpPr>
        <p:sp>
          <p:nvSpPr>
            <p:cNvPr id="464" name="Прямоугольник 463"/>
            <p:cNvSpPr/>
            <p:nvPr isPhoto="0" userDrawn="1"/>
          </p:nvSpPr>
          <p:spPr bwMode="auto">
            <a:xfrm>
              <a:off x="4009044" y="6599988"/>
              <a:ext cx="864000" cy="2853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Прямоугольник 464"/>
            <p:cNvSpPr/>
            <p:nvPr isPhoto="0" userDrawn="1"/>
          </p:nvSpPr>
          <p:spPr bwMode="auto">
            <a:xfrm>
              <a:off x="4011996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1960"/>
              </a:schemeClr>
            </a:solidFill>
            <a:ln>
              <a:noFill/>
            </a:ln>
          </p:spPr>
        </p:sp>
        <p:sp>
          <p:nvSpPr>
            <p:cNvPr id="466" name="Прямоугольник 465"/>
            <p:cNvSpPr/>
            <p:nvPr isPhoto="0" userDrawn="1"/>
          </p:nvSpPr>
          <p:spPr bwMode="auto">
            <a:xfrm>
              <a:off x="4298630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Прямоугольник 466"/>
            <p:cNvSpPr/>
            <p:nvPr isPhoto="0" userDrawn="1"/>
          </p:nvSpPr>
          <p:spPr bwMode="auto">
            <a:xfrm>
              <a:off x="4585837" y="659998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9803"/>
              </a:schemeClr>
            </a:solidFill>
            <a:ln>
              <a:noFill/>
            </a:ln>
          </p:spPr>
        </p:sp>
        <p:sp>
          <p:nvSpPr>
            <p:cNvPr id="468" name="Прямоугольник 467"/>
            <p:cNvSpPr/>
            <p:nvPr isPhoto="0" userDrawn="1"/>
          </p:nvSpPr>
          <p:spPr bwMode="auto">
            <a:xfrm>
              <a:off x="3145044" y="6597352"/>
              <a:ext cx="864000" cy="2853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Прямоугольник 468"/>
            <p:cNvSpPr/>
            <p:nvPr isPhoto="0" userDrawn="1"/>
          </p:nvSpPr>
          <p:spPr bwMode="auto">
            <a:xfrm>
              <a:off x="3147996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1960"/>
              </a:schemeClr>
            </a:solidFill>
            <a:ln>
              <a:noFill/>
            </a:ln>
          </p:spPr>
        </p:sp>
        <p:sp>
          <p:nvSpPr>
            <p:cNvPr id="470" name="Прямоугольник 469"/>
            <p:cNvSpPr/>
            <p:nvPr isPhoto="0" userDrawn="1"/>
          </p:nvSpPr>
          <p:spPr bwMode="auto">
            <a:xfrm>
              <a:off x="3434630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Прямоугольник 470"/>
            <p:cNvSpPr/>
            <p:nvPr isPhoto="0" userDrawn="1"/>
          </p:nvSpPr>
          <p:spPr bwMode="auto">
            <a:xfrm>
              <a:off x="3721836" y="6597352"/>
              <a:ext cx="288000" cy="28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03"/>
              </a:schemeClr>
            </a:solidFill>
            <a:ln>
              <a:noFill/>
            </a:ln>
          </p:spPr>
        </p:sp>
        <p:sp>
          <p:nvSpPr>
            <p:cNvPr id="472" name="Прямоугольник 471"/>
            <p:cNvSpPr/>
            <p:nvPr isPhoto="0" userDrawn="1"/>
          </p:nvSpPr>
          <p:spPr bwMode="auto">
            <a:xfrm>
              <a:off x="2280251" y="6599988"/>
              <a:ext cx="864000" cy="28536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Прямоугольник 472"/>
            <p:cNvSpPr/>
            <p:nvPr isPhoto="0" userDrawn="1"/>
          </p:nvSpPr>
          <p:spPr bwMode="auto">
            <a:xfrm>
              <a:off x="2283203" y="6599988"/>
              <a:ext cx="288000" cy="288000"/>
            </a:xfrm>
            <a:prstGeom prst="rect">
              <a:avLst/>
            </a:prstGeom>
            <a:solidFill>
              <a:schemeClr val="accent2">
                <a:lumMod val="75000"/>
                <a:alpha val="45882"/>
              </a:schemeClr>
            </a:solidFill>
            <a:ln>
              <a:noFill/>
            </a:ln>
          </p:spPr>
        </p:sp>
        <p:sp>
          <p:nvSpPr>
            <p:cNvPr id="474" name="Прямоугольник 473"/>
            <p:cNvSpPr/>
            <p:nvPr isPhoto="0" userDrawn="1"/>
          </p:nvSpPr>
          <p:spPr bwMode="auto">
            <a:xfrm>
              <a:off x="2569836" y="6599988"/>
              <a:ext cx="288000" cy="28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9803"/>
              </a:schemeClr>
            </a:solidFill>
            <a:ln>
              <a:noFill/>
            </a:ln>
          </p:spPr>
        </p:sp>
        <p:sp>
          <p:nvSpPr>
            <p:cNvPr id="475" name="Прямоугольник 474"/>
            <p:cNvSpPr/>
            <p:nvPr isPhoto="0" userDrawn="1"/>
          </p:nvSpPr>
          <p:spPr bwMode="auto">
            <a:xfrm>
              <a:off x="2857044" y="6599988"/>
              <a:ext cx="288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5686"/>
              </a:schemeClr>
            </a:solidFill>
            <a:ln>
              <a:noFill/>
            </a:ln>
          </p:spPr>
        </p:sp>
        <p:sp>
          <p:nvSpPr>
            <p:cNvPr id="476" name="Прямоугольник 475"/>
            <p:cNvSpPr/>
            <p:nvPr isPhoto="0" userDrawn="1"/>
          </p:nvSpPr>
          <p:spPr bwMode="auto">
            <a:xfrm>
              <a:off x="1418103" y="6597352"/>
              <a:ext cx="864000" cy="2853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Прямоугольник 476"/>
            <p:cNvSpPr/>
            <p:nvPr isPhoto="0" userDrawn="1"/>
          </p:nvSpPr>
          <p:spPr bwMode="auto">
            <a:xfrm>
              <a:off x="1421055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4901"/>
              </a:schemeClr>
            </a:solidFill>
            <a:ln>
              <a:noFill/>
            </a:ln>
          </p:spPr>
        </p:sp>
        <p:sp>
          <p:nvSpPr>
            <p:cNvPr id="478" name="Прямоугольник 477"/>
            <p:cNvSpPr/>
            <p:nvPr isPhoto="0" userDrawn="1"/>
          </p:nvSpPr>
          <p:spPr bwMode="auto">
            <a:xfrm>
              <a:off x="1707689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Прямоугольник 478"/>
            <p:cNvSpPr/>
            <p:nvPr isPhoto="0" userDrawn="1"/>
          </p:nvSpPr>
          <p:spPr bwMode="auto">
            <a:xfrm>
              <a:off x="1994895" y="6597352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9803"/>
              </a:schemeClr>
            </a:solidFill>
            <a:ln>
              <a:noFill/>
            </a:ln>
          </p:spPr>
        </p:sp>
        <p:sp>
          <p:nvSpPr>
            <p:cNvPr id="480" name="Прямоугольник 479"/>
            <p:cNvSpPr/>
            <p:nvPr isPhoto="0" userDrawn="1"/>
          </p:nvSpPr>
          <p:spPr bwMode="auto">
            <a:xfrm>
              <a:off x="556492" y="6597352"/>
              <a:ext cx="864000" cy="28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Прямоугольник 480"/>
            <p:cNvSpPr/>
            <p:nvPr isPhoto="0" userDrawn="1"/>
          </p:nvSpPr>
          <p:spPr bwMode="auto">
            <a:xfrm>
              <a:off x="559444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921"/>
              </a:schemeClr>
            </a:solidFill>
            <a:ln>
              <a:noFill/>
            </a:ln>
          </p:spPr>
        </p:sp>
        <p:sp>
          <p:nvSpPr>
            <p:cNvPr id="482" name="Прямоугольник 481"/>
            <p:cNvSpPr/>
            <p:nvPr isPhoto="0" userDrawn="1"/>
          </p:nvSpPr>
          <p:spPr bwMode="auto">
            <a:xfrm>
              <a:off x="846078" y="6597352"/>
              <a:ext cx="288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2745"/>
              </a:schemeClr>
            </a:solidFill>
            <a:ln>
              <a:noFill/>
            </a:ln>
          </p:spPr>
        </p:sp>
        <p:sp>
          <p:nvSpPr>
            <p:cNvPr id="483" name="Прямоугольник 482"/>
            <p:cNvSpPr/>
            <p:nvPr isPhoto="0" userDrawn="1"/>
          </p:nvSpPr>
          <p:spPr bwMode="auto">
            <a:xfrm>
              <a:off x="1133285" y="6597352"/>
              <a:ext cx="288000" cy="288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6666"/>
              </a:schemeClr>
            </a:solidFill>
            <a:ln>
              <a:noFill/>
            </a:ln>
          </p:spPr>
        </p:sp>
        <p:sp>
          <p:nvSpPr>
            <p:cNvPr id="484" name="Прямоугольник 483"/>
            <p:cNvSpPr/>
            <p:nvPr isPhoto="0" userDrawn="1"/>
          </p:nvSpPr>
          <p:spPr bwMode="auto">
            <a:xfrm>
              <a:off x="-16505" y="6600148"/>
              <a:ext cx="577813" cy="2852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Прямоугольник 484"/>
            <p:cNvSpPr/>
            <p:nvPr isPhoto="0" userDrawn="1"/>
          </p:nvSpPr>
          <p:spPr bwMode="auto">
            <a:xfrm>
              <a:off x="-13105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Прямоугольник 485"/>
            <p:cNvSpPr/>
            <p:nvPr isPhoto="0" userDrawn="1"/>
          </p:nvSpPr>
          <p:spPr bwMode="auto">
            <a:xfrm>
              <a:off x="274102" y="6600148"/>
              <a:ext cx="288000" cy="28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9803"/>
              </a:schemeClr>
            </a:solidFill>
            <a:ln>
              <a:noFill/>
            </a:ln>
          </p:spPr>
        </p:sp>
      </p:grp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10" name="Дата 9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11" name="Нижний колонтитул 1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Номер слайда 11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/>
          <p:nvPr isPhoto="0" userDrawn="0">
            <p:ph type="title" orient="vert" hasCustomPrompt="0"/>
          </p:nvPr>
        </p:nvSpPr>
        <p:spPr bwMode="auto">
          <a:xfrm>
            <a:off x="6629400" y="735547"/>
            <a:ext cx="2057400" cy="3780420"/>
          </a:xfrm>
        </p:spPr>
        <p:txBody>
          <a:bodyPr vert="eaVert"/>
          <a:lstStyle>
            <a:lvl1pPr>
              <a:defRPr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/>
          <p:nvPr isPhoto="0" userDrawn="0">
            <p:ph type="body" orient="vert" idx="1" hasCustomPrompt="0"/>
          </p:nvPr>
        </p:nvSpPr>
        <p:spPr bwMode="auto">
          <a:xfrm>
            <a:off x="457200" y="735546"/>
            <a:ext cx="6019800" cy="3780421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10" name="Дата 9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11" name="Нижний колонтитул 1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Номер слайда 11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467544" y="735547"/>
            <a:ext cx="8208912" cy="751526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467544" y="1545636"/>
            <a:ext cx="8208912" cy="2970330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7" name="Дата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8" name="Нижний колонтитул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sz="half" idx="1" hasCustomPrompt="0"/>
          </p:nvPr>
        </p:nvSpPr>
        <p:spPr bwMode="auto">
          <a:xfrm>
            <a:off x="457200" y="1067488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4648200" y="1067488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8" name="Дата 7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9" name="Нижний колонтитул 8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" name="Номер слайда 9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t>‹#›</a:t>
            </a:fld>
            <a:endParaRPr/>
          </a:p>
        </p:txBody>
      </p:sp>
      <p:sp>
        <p:nvSpPr>
          <p:cNvPr id="11" name="Заголовок 10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/>
          <p:nvPr isPhoto="0" userDrawn="0">
            <p:ph type="body" idx="1" hasCustomPrompt="0"/>
          </p:nvPr>
        </p:nvSpPr>
        <p:spPr bwMode="auto">
          <a:xfrm>
            <a:off x="457200" y="1059582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/>
          <p:nvPr isPhoto="0" userDrawn="0">
            <p:ph sz="half" idx="2" hasCustomPrompt="0"/>
          </p:nvPr>
        </p:nvSpPr>
        <p:spPr bwMode="auto">
          <a:xfrm>
            <a:off x="457200" y="153940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/>
          <p:nvPr isPhoto="0" userDrawn="0">
            <p:ph type="body" sz="quarter" idx="3" hasCustomPrompt="0"/>
          </p:nvPr>
        </p:nvSpPr>
        <p:spPr bwMode="auto">
          <a:xfrm>
            <a:off x="4645026" y="1059582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/>
          <p:nvPr isPhoto="0" userDrawn="0">
            <p:ph sz="quarter" idx="4" hasCustomPrompt="0"/>
          </p:nvPr>
        </p:nvSpPr>
        <p:spPr bwMode="auto">
          <a:xfrm>
            <a:off x="4645026" y="153940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10" name="Дата 9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11" name="Нижний колонтитул 1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Номер слайда 11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t>‹#›</a:t>
            </a:fld>
            <a:endParaRPr/>
          </a:p>
        </p:txBody>
      </p:sp>
      <p:sp>
        <p:nvSpPr>
          <p:cNvPr id="13" name="Заголовок 12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0" name="Дата 9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11" name="Нижний колонтитул 10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Номер слайда 11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Дата 18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20" name="Нижний колонтитул 19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" name="Номер слайда 2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/>
          <p:nvPr isPhoto="0" userDrawn="0">
            <p:ph idx="1" hasCustomPrompt="0"/>
          </p:nvPr>
        </p:nvSpPr>
        <p:spPr bwMode="auto">
          <a:xfrm>
            <a:off x="3635896" y="897565"/>
            <a:ext cx="5112568" cy="36184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/>
          <p:nvPr isPhoto="0" userDrawn="0">
            <p:ph type="body" sz="half" idx="2" hasCustomPrompt="0"/>
          </p:nvPr>
        </p:nvSpPr>
        <p:spPr bwMode="auto">
          <a:xfrm>
            <a:off x="467545" y="897565"/>
            <a:ext cx="3008313" cy="361840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6" name="Нижний колонтитул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t>‹#›</a:t>
            </a:fld>
            <a:endParaRPr/>
          </a:p>
        </p:txBody>
      </p:sp>
      <p:sp>
        <p:nvSpPr>
          <p:cNvPr id="9" name="Заголовок 8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/>
          <p:nvPr isPhoto="0" userDrawn="0">
            <p:ph type="title" hasCustomPrompt="0"/>
          </p:nvPr>
        </p:nvSpPr>
        <p:spPr bwMode="auto">
          <a:xfrm>
            <a:off x="1792288" y="3597864"/>
            <a:ext cx="5486400" cy="43204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/>
          <p:nvPr isPhoto="0" userDrawn="0">
            <p:ph type="pic" idx="1" hasCustomPrompt="0"/>
          </p:nvPr>
        </p:nvSpPr>
        <p:spPr bwMode="auto">
          <a:xfrm>
            <a:off x="1792288" y="897564"/>
            <a:ext cx="5486400" cy="26462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Вставка рисунка</a:t>
            </a:r>
            <a:endParaRPr/>
          </a:p>
        </p:txBody>
      </p:sp>
      <p:sp>
        <p:nvSpPr>
          <p:cNvPr id="4" name="Текст 3"/>
          <p:cNvSpPr/>
          <p:nvPr isPhoto="0" userDrawn="0">
            <p:ph type="body" sz="half" idx="2" hasCustomPrompt="0"/>
          </p:nvPr>
        </p:nvSpPr>
        <p:spPr bwMode="auto">
          <a:xfrm>
            <a:off x="1792288" y="4083918"/>
            <a:ext cx="5486400" cy="3772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9" name="Дата 8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10" name="Нижний колонтитул 9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" name="Номер слайда 10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245"/>
          <p:cNvSpPr/>
          <p:nvPr isPhoto="0" userDrawn="1"/>
        </p:nvSpPr>
        <p:spPr bwMode="auto">
          <a:xfrm>
            <a:off x="569307" y="-6305"/>
            <a:ext cx="858435" cy="64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1" name="Прямоугольник 350"/>
          <p:cNvSpPr/>
          <p:nvPr isPhoto="0" userDrawn="1"/>
        </p:nvSpPr>
        <p:spPr bwMode="auto">
          <a:xfrm>
            <a:off x="1" y="-4208"/>
            <a:ext cx="574091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7" name="Group 6"/>
          <p:cNvGrpSpPr/>
          <p:nvPr isPhoto="0" userDrawn="1"/>
        </p:nvGrpSpPr>
        <p:grpSpPr bwMode="auto">
          <a:xfrm>
            <a:off x="2" y="-6304"/>
            <a:ext cx="9149369" cy="650699"/>
            <a:chOff x="1" y="-8406"/>
            <a:chExt cx="9149369" cy="867599"/>
          </a:xfrm>
        </p:grpSpPr>
        <p:grpSp>
          <p:nvGrpSpPr>
            <p:cNvPr id="113" name="Группа 112"/>
            <p:cNvGrpSpPr/>
            <p:nvPr isPhoto="0" userDrawn="1"/>
          </p:nvGrpSpPr>
          <p:grpSpPr bwMode="auto">
            <a:xfrm>
              <a:off x="8289703" y="-4807"/>
              <a:ext cx="859667" cy="860400"/>
              <a:chOff x="6738967" y="1656324"/>
              <a:chExt cx="865239" cy="864000"/>
            </a:xfrm>
          </p:grpSpPr>
          <p:sp>
            <p:nvSpPr>
              <p:cNvPr id="6" name="Прямоугольник 5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Группа 4"/>
              <p:cNvGrpSpPr/>
              <p:nvPr isPhoto="0" userDrawn="1"/>
            </p:nvGrpSpPr>
            <p:grpSpPr bwMode="auto">
              <a:xfrm>
                <a:off x="6738967" y="1656324"/>
                <a:ext cx="865239" cy="864000"/>
                <a:chOff x="6738967" y="1656324"/>
                <a:chExt cx="865239" cy="864000"/>
              </a:xfrm>
            </p:grpSpPr>
            <p:sp>
              <p:nvSpPr>
                <p:cNvPr id="158" name="Прямоугольник 157"/>
                <p:cNvSpPr/>
                <p:nvPr isPhoto="0" userDrawn="1"/>
              </p:nvSpPr>
              <p:spPr bwMode="auto"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4705"/>
                  </a:schemeClr>
                </a:solidFill>
                <a:ln>
                  <a:noFill/>
                </a:ln>
              </p:spPr>
            </p:sp>
            <p:sp>
              <p:nvSpPr>
                <p:cNvPr id="159" name="Прямоугольник 158"/>
                <p:cNvSpPr/>
                <p:nvPr isPhoto="0" userDrawn="1"/>
              </p:nvSpPr>
              <p:spPr bwMode="auto"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Прямоугольник 159"/>
                <p:cNvSpPr/>
                <p:nvPr isPhoto="0" userDrawn="1"/>
              </p:nvSpPr>
              <p:spPr bwMode="auto"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4705"/>
                  </a:schemeClr>
                </a:solidFill>
                <a:ln>
                  <a:noFill/>
                </a:ln>
              </p:spPr>
            </p:sp>
            <p:sp>
              <p:nvSpPr>
                <p:cNvPr id="161" name="Прямоугольник 160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1960"/>
                  </a:schemeClr>
                </a:solidFill>
                <a:ln>
                  <a:noFill/>
                </a:ln>
              </p:spPr>
            </p:sp>
            <p:sp>
              <p:nvSpPr>
                <p:cNvPr id="162" name="Прямоугольник 161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Прямоугольник 162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9803"/>
                  </a:schemeClr>
                </a:solidFill>
                <a:ln>
                  <a:noFill/>
                </a:ln>
              </p:spPr>
            </p:sp>
            <p:sp>
              <p:nvSpPr>
                <p:cNvPr id="164" name="Прямоугольник 163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Прямоугольник 164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Прямоугольник 165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Группа 190"/>
            <p:cNvGrpSpPr/>
            <p:nvPr isPhoto="0" userDrawn="1"/>
          </p:nvGrpSpPr>
          <p:grpSpPr bwMode="auto">
            <a:xfrm>
              <a:off x="7431712" y="-7443"/>
              <a:ext cx="859223" cy="864000"/>
              <a:chOff x="6739414" y="1656324"/>
              <a:chExt cx="864793" cy="864000"/>
            </a:xfrm>
          </p:grpSpPr>
          <p:sp>
            <p:nvSpPr>
              <p:cNvPr id="192" name="Прямоугольник 191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Группа 192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194" name="Прямоугольник 193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Прямоугольник 194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Прямоугольник 195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29803"/>
                  </a:schemeClr>
                </a:solidFill>
                <a:ln>
                  <a:noFill/>
                </a:ln>
              </p:spPr>
            </p:sp>
            <p:sp>
              <p:nvSpPr>
                <p:cNvPr id="197" name="Прямоугольник 196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1960"/>
                  </a:schemeClr>
                </a:solidFill>
                <a:ln>
                  <a:noFill/>
                </a:ln>
              </p:spPr>
            </p:sp>
            <p:sp>
              <p:nvSpPr>
                <p:cNvPr id="198" name="Прямоугольник 197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Прямоугольник 198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49803"/>
                  </a:schemeClr>
                </a:solidFill>
                <a:ln>
                  <a:noFill/>
                </a:ln>
              </p:spPr>
            </p:sp>
            <p:sp>
              <p:nvSpPr>
                <p:cNvPr id="200" name="Прямоугольник 199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Прямоугольник 200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Прямоугольник 201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Группа 202"/>
            <p:cNvGrpSpPr/>
            <p:nvPr isPhoto="0" userDrawn="1"/>
          </p:nvGrpSpPr>
          <p:grpSpPr bwMode="auto">
            <a:xfrm>
              <a:off x="6572489" y="-4807"/>
              <a:ext cx="861812" cy="864000"/>
              <a:chOff x="6739414" y="1656324"/>
              <a:chExt cx="867399" cy="864000"/>
            </a:xfrm>
          </p:grpSpPr>
          <p:sp>
            <p:nvSpPr>
              <p:cNvPr id="204" name="Прямоугольник 203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Группа 204"/>
              <p:cNvGrpSpPr/>
              <p:nvPr isPhoto="0" userDrawn="1"/>
            </p:nvGrpSpPr>
            <p:grpSpPr bwMode="auto">
              <a:xfrm>
                <a:off x="6741573" y="1656324"/>
                <a:ext cx="865239" cy="864000"/>
                <a:chOff x="6741573" y="1656324"/>
                <a:chExt cx="865239" cy="864000"/>
              </a:xfrm>
            </p:grpSpPr>
            <p:sp>
              <p:nvSpPr>
                <p:cNvPr id="206" name="Прямоугольник 205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803"/>
                  </a:schemeClr>
                </a:solidFill>
                <a:ln>
                  <a:noFill/>
                </a:ln>
              </p:spPr>
            </p:sp>
            <p:sp>
              <p:nvSpPr>
                <p:cNvPr id="207" name="Прямоугольник 206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1960"/>
                  </a:schemeClr>
                </a:solidFill>
                <a:ln>
                  <a:noFill/>
                </a:ln>
              </p:spPr>
            </p:sp>
            <p:sp>
              <p:nvSpPr>
                <p:cNvPr id="208" name="Прямоугольник 207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4901"/>
                  </a:schemeClr>
                </a:solidFill>
                <a:ln>
                  <a:noFill/>
                </a:ln>
              </p:spPr>
            </p:sp>
            <p:sp>
              <p:nvSpPr>
                <p:cNvPr id="209" name="Прямоугольник 208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5882"/>
                  </a:schemeClr>
                </a:solidFill>
                <a:ln>
                  <a:noFill/>
                </a:ln>
              </p:spPr>
            </p:sp>
            <p:sp>
              <p:nvSpPr>
                <p:cNvPr id="210" name="Прямоугольник 209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9803"/>
                  </a:schemeClr>
                </a:solidFill>
                <a:ln>
                  <a:noFill/>
                </a:ln>
              </p:spPr>
            </p:sp>
            <p:sp>
              <p:nvSpPr>
                <p:cNvPr id="211" name="Прямоугольник 210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5686"/>
                  </a:schemeClr>
                </a:solidFill>
                <a:ln>
                  <a:noFill/>
                </a:ln>
              </p:spPr>
            </p:sp>
            <p:sp>
              <p:nvSpPr>
                <p:cNvPr id="212" name="Прямоугольник 211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9803"/>
                  </a:schemeClr>
                </a:solidFill>
                <a:ln>
                  <a:noFill/>
                </a:ln>
              </p:spPr>
            </p:sp>
            <p:sp>
              <p:nvSpPr>
                <p:cNvPr id="213" name="Прямоугольник 212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49803"/>
                  </a:schemeClr>
                </a:solidFill>
                <a:ln>
                  <a:noFill/>
                </a:ln>
              </p:spPr>
            </p:sp>
            <p:sp>
              <p:nvSpPr>
                <p:cNvPr id="214" name="Прямоугольник 213"/>
                <p:cNvSpPr/>
                <p:nvPr isPhoto="0" userDrawn="1"/>
              </p:nvSpPr>
              <p:spPr bwMode="auto"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Группа 214"/>
            <p:cNvGrpSpPr/>
            <p:nvPr isPhoto="0" userDrawn="1"/>
          </p:nvGrpSpPr>
          <p:grpSpPr bwMode="auto">
            <a:xfrm>
              <a:off x="5715894" y="-7443"/>
              <a:ext cx="859223" cy="864000"/>
              <a:chOff x="6739414" y="1656324"/>
              <a:chExt cx="864793" cy="864000"/>
            </a:xfrm>
          </p:grpSpPr>
          <p:sp>
            <p:nvSpPr>
              <p:cNvPr id="216" name="Прямоугольник 215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Группа 216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18" name="Прямоугольник 217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5686"/>
                  </a:schemeClr>
                </a:solidFill>
                <a:ln>
                  <a:noFill/>
                </a:ln>
              </p:spPr>
            </p:sp>
            <p:sp>
              <p:nvSpPr>
                <p:cNvPr id="219" name="Прямоугольник 218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7647"/>
                  </a:schemeClr>
                </a:solidFill>
                <a:ln>
                  <a:noFill/>
                </a:ln>
              </p:spPr>
            </p:sp>
            <p:sp>
              <p:nvSpPr>
                <p:cNvPr id="220" name="Прямоугольник 219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3921"/>
                  </a:schemeClr>
                </a:solidFill>
                <a:ln>
                  <a:noFill/>
                </a:ln>
              </p:spPr>
            </p:sp>
            <p:sp>
              <p:nvSpPr>
                <p:cNvPr id="221" name="Прямоугольник 220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4901"/>
                  </a:schemeClr>
                </a:solidFill>
                <a:ln>
                  <a:noFill/>
                </a:ln>
              </p:spPr>
            </p:sp>
            <p:sp>
              <p:nvSpPr>
                <p:cNvPr id="222" name="Прямоугольник 221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Прямоугольник 222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9803"/>
                  </a:schemeClr>
                </a:solidFill>
                <a:ln>
                  <a:noFill/>
                </a:ln>
              </p:spPr>
            </p:sp>
            <p:sp>
              <p:nvSpPr>
                <p:cNvPr id="224" name="Прямоугольник 223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4705"/>
                  </a:schemeClr>
                </a:solidFill>
                <a:ln>
                  <a:noFill/>
                </a:ln>
              </p:spPr>
            </p:sp>
            <p:sp>
              <p:nvSpPr>
                <p:cNvPr id="225" name="Прямоугольник 224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21"/>
                  </a:schemeClr>
                </a:solidFill>
                <a:ln>
                  <a:noFill/>
                </a:ln>
              </p:spPr>
            </p:sp>
            <p:sp>
              <p:nvSpPr>
                <p:cNvPr id="226" name="Прямоугольник 225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8627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Группа 226"/>
            <p:cNvGrpSpPr/>
            <p:nvPr isPhoto="0" userDrawn="1"/>
          </p:nvGrpSpPr>
          <p:grpSpPr bwMode="auto">
            <a:xfrm>
              <a:off x="4859833" y="-7443"/>
              <a:ext cx="859223" cy="864000"/>
              <a:chOff x="6739414" y="1656324"/>
              <a:chExt cx="864793" cy="864000"/>
            </a:xfrm>
          </p:grpSpPr>
          <p:sp>
            <p:nvSpPr>
              <p:cNvPr id="228" name="Прямоугольник 227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Группа 228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30" name="Прямоугольник 229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7843"/>
                  </a:schemeClr>
                </a:solidFill>
                <a:ln>
                  <a:noFill/>
                </a:ln>
              </p:spPr>
            </p:sp>
            <p:sp>
              <p:nvSpPr>
                <p:cNvPr id="231" name="Прямоугольник 230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8627"/>
                  </a:schemeClr>
                </a:solidFill>
                <a:ln>
                  <a:noFill/>
                </a:ln>
              </p:spPr>
            </p:sp>
            <p:sp>
              <p:nvSpPr>
                <p:cNvPr id="232" name="Прямоугольник 231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686"/>
                  </a:schemeClr>
                </a:solidFill>
                <a:ln>
                  <a:noFill/>
                </a:ln>
              </p:spPr>
            </p:sp>
            <p:sp>
              <p:nvSpPr>
                <p:cNvPr id="233" name="Прямоугольник 232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21"/>
                  </a:schemeClr>
                </a:solidFill>
                <a:ln>
                  <a:noFill/>
                </a:ln>
              </p:spPr>
            </p:sp>
            <p:sp>
              <p:nvSpPr>
                <p:cNvPr id="234" name="Прямоугольник 233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2745"/>
                  </a:schemeClr>
                </a:solidFill>
                <a:ln>
                  <a:noFill/>
                </a:ln>
              </p:spPr>
            </p:sp>
            <p:sp>
              <p:nvSpPr>
                <p:cNvPr id="235" name="Прямоугольник 234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666"/>
                  </a:schemeClr>
                </a:solidFill>
                <a:ln>
                  <a:noFill/>
                </a:ln>
              </p:spPr>
            </p:sp>
            <p:sp>
              <p:nvSpPr>
                <p:cNvPr id="236" name="Прямоугольник 235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4705"/>
                  </a:schemeClr>
                </a:solidFill>
                <a:ln>
                  <a:noFill/>
                </a:ln>
              </p:spPr>
            </p:sp>
            <p:sp>
              <p:nvSpPr>
                <p:cNvPr id="237" name="Прямоугольник 236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Прямоугольник 237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6862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Группа 240"/>
            <p:cNvGrpSpPr/>
            <p:nvPr isPhoto="0" userDrawn="1"/>
          </p:nvGrpSpPr>
          <p:grpSpPr bwMode="auto">
            <a:xfrm>
              <a:off x="3999176" y="-5770"/>
              <a:ext cx="859667" cy="864000"/>
              <a:chOff x="6738967" y="1656324"/>
              <a:chExt cx="865239" cy="864000"/>
            </a:xfrm>
          </p:grpSpPr>
          <p:sp>
            <p:nvSpPr>
              <p:cNvPr id="290" name="Прямоугольник 289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Группа 290"/>
              <p:cNvGrpSpPr/>
              <p:nvPr isPhoto="0" userDrawn="1"/>
            </p:nvGrpSpPr>
            <p:grpSpPr bwMode="auto">
              <a:xfrm>
                <a:off x="6738967" y="1656324"/>
                <a:ext cx="865239" cy="864000"/>
                <a:chOff x="6738967" y="1656324"/>
                <a:chExt cx="865239" cy="864000"/>
              </a:xfrm>
            </p:grpSpPr>
            <p:sp>
              <p:nvSpPr>
                <p:cNvPr id="292" name="Прямоугольник 291"/>
                <p:cNvSpPr/>
                <p:nvPr isPhoto="0" userDrawn="1"/>
              </p:nvSpPr>
              <p:spPr bwMode="auto">
                <a:xfrm>
                  <a:off x="673896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4705"/>
                  </a:schemeClr>
                </a:solidFill>
                <a:ln>
                  <a:noFill/>
                </a:ln>
              </p:spPr>
            </p:sp>
            <p:sp>
              <p:nvSpPr>
                <p:cNvPr id="293" name="Прямоугольник 292"/>
                <p:cNvSpPr/>
                <p:nvPr isPhoto="0" userDrawn="1"/>
              </p:nvSpPr>
              <p:spPr bwMode="auto">
                <a:xfrm>
                  <a:off x="7025601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Прямоугольник 293"/>
                <p:cNvSpPr/>
                <p:nvPr isPhoto="0" userDrawn="1"/>
              </p:nvSpPr>
              <p:spPr bwMode="auto">
                <a:xfrm>
                  <a:off x="7312808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4705"/>
                  </a:schemeClr>
                </a:solidFill>
                <a:ln>
                  <a:noFill/>
                </a:ln>
              </p:spPr>
            </p:sp>
            <p:sp>
              <p:nvSpPr>
                <p:cNvPr id="295" name="Прямоугольник 294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1960"/>
                  </a:schemeClr>
                </a:solidFill>
                <a:ln>
                  <a:noFill/>
                </a:ln>
              </p:spPr>
            </p:sp>
            <p:sp>
              <p:nvSpPr>
                <p:cNvPr id="296" name="Прямоугольник 295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Прямоугольник 296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9803"/>
                  </a:schemeClr>
                </a:solidFill>
                <a:ln>
                  <a:noFill/>
                </a:ln>
              </p:spPr>
            </p:sp>
            <p:sp>
              <p:nvSpPr>
                <p:cNvPr id="298" name="Прямоугольник 297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Прямоугольник 298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Прямоугольник 299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Группа 241"/>
            <p:cNvGrpSpPr/>
            <p:nvPr isPhoto="0" userDrawn="1"/>
          </p:nvGrpSpPr>
          <p:grpSpPr bwMode="auto">
            <a:xfrm>
              <a:off x="3141185" y="-8406"/>
              <a:ext cx="859223" cy="864000"/>
              <a:chOff x="6739414" y="1656324"/>
              <a:chExt cx="864793" cy="864000"/>
            </a:xfrm>
          </p:grpSpPr>
          <p:sp>
            <p:nvSpPr>
              <p:cNvPr id="279" name="Прямоугольник 278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Группа 279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81" name="Прямоугольник 280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Прямоугольник 281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Прямоугольник 282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29803"/>
                  </a:schemeClr>
                </a:solidFill>
                <a:ln>
                  <a:noFill/>
                </a:ln>
              </p:spPr>
            </p:sp>
            <p:sp>
              <p:nvSpPr>
                <p:cNvPr id="284" name="Прямоугольник 283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1960"/>
                  </a:schemeClr>
                </a:solidFill>
                <a:ln>
                  <a:noFill/>
                </a:ln>
              </p:spPr>
            </p:sp>
            <p:sp>
              <p:nvSpPr>
                <p:cNvPr id="285" name="Прямоугольник 284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Прямоугольник 285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49803"/>
                  </a:schemeClr>
                </a:solidFill>
                <a:ln>
                  <a:noFill/>
                </a:ln>
              </p:spPr>
            </p:sp>
            <p:sp>
              <p:nvSpPr>
                <p:cNvPr id="287" name="Прямоугольник 286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Прямоугольник 287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Прямоугольник 288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Группа 242"/>
            <p:cNvGrpSpPr/>
            <p:nvPr isPhoto="0" userDrawn="1"/>
          </p:nvGrpSpPr>
          <p:grpSpPr bwMode="auto">
            <a:xfrm>
              <a:off x="2281962" y="-5770"/>
              <a:ext cx="861812" cy="864000"/>
              <a:chOff x="6739414" y="1656324"/>
              <a:chExt cx="867399" cy="864000"/>
            </a:xfrm>
          </p:grpSpPr>
          <p:sp>
            <p:nvSpPr>
              <p:cNvPr id="268" name="Прямоугольник 267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Группа 268"/>
              <p:cNvGrpSpPr/>
              <p:nvPr isPhoto="0" userDrawn="1"/>
            </p:nvGrpSpPr>
            <p:grpSpPr bwMode="auto">
              <a:xfrm>
                <a:off x="6741573" y="1656324"/>
                <a:ext cx="865239" cy="864000"/>
                <a:chOff x="6741573" y="1656324"/>
                <a:chExt cx="865239" cy="864000"/>
              </a:xfrm>
            </p:grpSpPr>
            <p:sp>
              <p:nvSpPr>
                <p:cNvPr id="270" name="Прямоугольник 269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69803"/>
                  </a:schemeClr>
                </a:solidFill>
                <a:ln>
                  <a:noFill/>
                </a:ln>
              </p:spPr>
            </p:sp>
            <p:sp>
              <p:nvSpPr>
                <p:cNvPr id="271" name="Прямоугольник 270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1960"/>
                  </a:schemeClr>
                </a:solidFill>
                <a:ln>
                  <a:noFill/>
                </a:ln>
              </p:spPr>
            </p:sp>
            <p:sp>
              <p:nvSpPr>
                <p:cNvPr id="272" name="Прямоугольник 271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4901"/>
                  </a:schemeClr>
                </a:solidFill>
                <a:ln>
                  <a:noFill/>
                </a:ln>
              </p:spPr>
            </p:sp>
            <p:sp>
              <p:nvSpPr>
                <p:cNvPr id="273" name="Прямоугольник 272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5882"/>
                  </a:schemeClr>
                </a:solidFill>
                <a:ln>
                  <a:noFill/>
                </a:ln>
              </p:spPr>
            </p:sp>
            <p:sp>
              <p:nvSpPr>
                <p:cNvPr id="274" name="Прямоугольник 273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29803"/>
                  </a:schemeClr>
                </a:solidFill>
                <a:ln>
                  <a:noFill/>
                </a:ln>
              </p:spPr>
            </p:sp>
            <p:sp>
              <p:nvSpPr>
                <p:cNvPr id="275" name="Прямоугольник 274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5686"/>
                  </a:schemeClr>
                </a:solidFill>
                <a:ln>
                  <a:noFill/>
                </a:ln>
              </p:spPr>
            </p:sp>
            <p:sp>
              <p:nvSpPr>
                <p:cNvPr id="276" name="Прямоугольник 275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9803"/>
                  </a:schemeClr>
                </a:solidFill>
                <a:ln>
                  <a:noFill/>
                </a:ln>
              </p:spPr>
            </p:sp>
            <p:sp>
              <p:nvSpPr>
                <p:cNvPr id="277" name="Прямоугольник 276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49803"/>
                  </a:schemeClr>
                </a:solidFill>
                <a:ln>
                  <a:noFill/>
                </a:ln>
              </p:spPr>
            </p:sp>
            <p:sp>
              <p:nvSpPr>
                <p:cNvPr id="278" name="Прямоугольник 277"/>
                <p:cNvSpPr/>
                <p:nvPr isPhoto="0" userDrawn="1"/>
              </p:nvSpPr>
              <p:spPr bwMode="auto">
                <a:xfrm>
                  <a:off x="7318813" y="2232324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Группа 243"/>
            <p:cNvGrpSpPr/>
            <p:nvPr isPhoto="0" userDrawn="1"/>
          </p:nvGrpSpPr>
          <p:grpSpPr bwMode="auto">
            <a:xfrm>
              <a:off x="1425367" y="-8406"/>
              <a:ext cx="859223" cy="864000"/>
              <a:chOff x="6739414" y="1656324"/>
              <a:chExt cx="864793" cy="864000"/>
            </a:xfrm>
          </p:grpSpPr>
          <p:sp>
            <p:nvSpPr>
              <p:cNvPr id="257" name="Прямоугольник 256"/>
              <p:cNvSpPr/>
              <p:nvPr isPhoto="0" userDrawn="1"/>
            </p:nvSpPr>
            <p:spPr bwMode="auto">
              <a:xfrm>
                <a:off x="6739414" y="1656324"/>
                <a:ext cx="864000" cy="86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Группа 257"/>
              <p:cNvGrpSpPr/>
              <p:nvPr isPhoto="0" userDrawn="1"/>
            </p:nvGrpSpPr>
            <p:grpSpPr bwMode="auto">
              <a:xfrm>
                <a:off x="6741573" y="1656324"/>
                <a:ext cx="862634" cy="864000"/>
                <a:chOff x="6741573" y="1656324"/>
                <a:chExt cx="862634" cy="864000"/>
              </a:xfrm>
            </p:grpSpPr>
            <p:sp>
              <p:nvSpPr>
                <p:cNvPr id="259" name="Прямоугольник 258"/>
                <p:cNvSpPr/>
                <p:nvPr isPhoto="0" userDrawn="1"/>
              </p:nvSpPr>
              <p:spPr bwMode="auto">
                <a:xfrm>
                  <a:off x="6742366" y="1944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5686"/>
                  </a:schemeClr>
                </a:solidFill>
                <a:ln>
                  <a:noFill/>
                </a:ln>
              </p:spPr>
            </p:sp>
            <p:sp>
              <p:nvSpPr>
                <p:cNvPr id="260" name="Прямоугольник 259"/>
                <p:cNvSpPr/>
                <p:nvPr isPhoto="0" userDrawn="1"/>
              </p:nvSpPr>
              <p:spPr bwMode="auto">
                <a:xfrm>
                  <a:off x="7029000" y="1944324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7647"/>
                  </a:schemeClr>
                </a:solidFill>
                <a:ln>
                  <a:noFill/>
                </a:ln>
              </p:spPr>
            </p:sp>
            <p:sp>
              <p:nvSpPr>
                <p:cNvPr id="261" name="Прямоугольник 260"/>
                <p:cNvSpPr/>
                <p:nvPr isPhoto="0" userDrawn="1"/>
              </p:nvSpPr>
              <p:spPr bwMode="auto">
                <a:xfrm>
                  <a:off x="7316207" y="1944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3921"/>
                  </a:schemeClr>
                </a:solidFill>
                <a:ln>
                  <a:noFill/>
                </a:ln>
              </p:spPr>
            </p:sp>
            <p:sp>
              <p:nvSpPr>
                <p:cNvPr id="262" name="Прямоугольник 261"/>
                <p:cNvSpPr/>
                <p:nvPr isPhoto="0" userDrawn="1"/>
              </p:nvSpPr>
              <p:spPr bwMode="auto">
                <a:xfrm>
                  <a:off x="6742366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4901"/>
                  </a:schemeClr>
                </a:solidFill>
                <a:ln>
                  <a:noFill/>
                </a:ln>
              </p:spPr>
            </p:sp>
            <p:sp>
              <p:nvSpPr>
                <p:cNvPr id="263" name="Прямоугольник 262"/>
                <p:cNvSpPr/>
                <p:nvPr isPhoto="0" userDrawn="1"/>
              </p:nvSpPr>
              <p:spPr bwMode="auto">
                <a:xfrm>
                  <a:off x="7029000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Прямоугольник 263"/>
                <p:cNvSpPr/>
                <p:nvPr isPhoto="0" userDrawn="1"/>
              </p:nvSpPr>
              <p:spPr bwMode="auto">
                <a:xfrm>
                  <a:off x="7316207" y="1656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49803"/>
                  </a:schemeClr>
                </a:solidFill>
                <a:ln>
                  <a:noFill/>
                </a:ln>
              </p:spPr>
            </p:sp>
            <p:sp>
              <p:nvSpPr>
                <p:cNvPr id="265" name="Прямоугольник 264"/>
                <p:cNvSpPr/>
                <p:nvPr isPhoto="0" userDrawn="1"/>
              </p:nvSpPr>
              <p:spPr bwMode="auto">
                <a:xfrm>
                  <a:off x="6741573" y="2232324"/>
                  <a:ext cx="288000" cy="288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4705"/>
                  </a:schemeClr>
                </a:solidFill>
                <a:ln>
                  <a:noFill/>
                </a:ln>
              </p:spPr>
            </p:sp>
            <p:sp>
              <p:nvSpPr>
                <p:cNvPr id="266" name="Прямоугольник 265"/>
                <p:cNvSpPr/>
                <p:nvPr isPhoto="0" userDrawn="1"/>
              </p:nvSpPr>
              <p:spPr bwMode="auto">
                <a:xfrm>
                  <a:off x="7028207" y="2232324"/>
                  <a:ext cx="288000" cy="2880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21"/>
                  </a:schemeClr>
                </a:solidFill>
                <a:ln>
                  <a:noFill/>
                </a:ln>
              </p:spPr>
            </p:sp>
            <p:sp>
              <p:nvSpPr>
                <p:cNvPr id="267" name="Прямоугольник 266"/>
                <p:cNvSpPr/>
                <p:nvPr isPhoto="0" userDrawn="1"/>
              </p:nvSpPr>
              <p:spPr bwMode="auto">
                <a:xfrm>
                  <a:off x="7315414" y="2232324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8627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/>
            <p:cNvGrpSpPr/>
            <p:nvPr isPhoto="0" userDrawn="1"/>
          </p:nvGrpSpPr>
          <p:grpSpPr bwMode="auto">
            <a:xfrm>
              <a:off x="572239" y="-8406"/>
              <a:ext cx="856290" cy="867599"/>
              <a:chOff x="572239" y="-8406"/>
              <a:chExt cx="856290" cy="867599"/>
            </a:xfrm>
          </p:grpSpPr>
          <p:sp>
            <p:nvSpPr>
              <p:cNvPr id="248" name="Прямоугольник 247"/>
              <p:cNvSpPr/>
              <p:nvPr isPhoto="0" userDrawn="1"/>
            </p:nvSpPr>
            <p:spPr bwMode="auto">
              <a:xfrm>
                <a:off x="572239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7843"/>
                </a:schemeClr>
              </a:solidFill>
              <a:ln>
                <a:noFill/>
              </a:ln>
            </p:spPr>
          </p:sp>
          <p:sp>
            <p:nvSpPr>
              <p:cNvPr id="249" name="Прямоугольник 248"/>
              <p:cNvSpPr/>
              <p:nvPr isPhoto="0" userDrawn="1"/>
            </p:nvSpPr>
            <p:spPr bwMode="auto">
              <a:xfrm>
                <a:off x="857027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8627"/>
                </a:schemeClr>
              </a:solidFill>
              <a:ln>
                <a:noFill/>
              </a:ln>
            </p:spPr>
          </p:sp>
          <p:sp>
            <p:nvSpPr>
              <p:cNvPr id="250" name="Прямоугольник 249"/>
              <p:cNvSpPr/>
              <p:nvPr isPhoto="0" userDrawn="1"/>
            </p:nvSpPr>
            <p:spPr bwMode="auto">
              <a:xfrm>
                <a:off x="1142384" y="279594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15686"/>
                </a:schemeClr>
              </a:solidFill>
              <a:ln>
                <a:noFill/>
              </a:ln>
            </p:spPr>
          </p:sp>
          <p:sp>
            <p:nvSpPr>
              <p:cNvPr id="251" name="Прямоугольник 250"/>
              <p:cNvSpPr/>
              <p:nvPr isPhoto="0" userDrawn="1"/>
            </p:nvSpPr>
            <p:spPr bwMode="auto">
              <a:xfrm>
                <a:off x="572239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921"/>
                </a:schemeClr>
              </a:solidFill>
              <a:ln>
                <a:noFill/>
              </a:ln>
            </p:spPr>
          </p:sp>
          <p:sp>
            <p:nvSpPr>
              <p:cNvPr id="252" name="Прямоугольник 251"/>
              <p:cNvSpPr/>
              <p:nvPr isPhoto="0" userDrawn="1"/>
            </p:nvSpPr>
            <p:spPr bwMode="auto">
              <a:xfrm>
                <a:off x="857027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2745"/>
                </a:schemeClr>
              </a:solidFill>
              <a:ln>
                <a:noFill/>
              </a:ln>
            </p:spPr>
          </p:sp>
          <p:sp>
            <p:nvSpPr>
              <p:cNvPr id="253" name="Прямоугольник 252"/>
              <p:cNvSpPr/>
              <p:nvPr isPhoto="0" userDrawn="1"/>
            </p:nvSpPr>
            <p:spPr bwMode="auto">
              <a:xfrm>
                <a:off x="1142384" y="-8406"/>
                <a:ext cx="286145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6666"/>
                </a:schemeClr>
              </a:solidFill>
              <a:ln>
                <a:noFill/>
              </a:ln>
            </p:spPr>
          </p:sp>
          <p:sp>
            <p:nvSpPr>
              <p:cNvPr id="254" name="Прямоугольник 253"/>
              <p:cNvSpPr/>
              <p:nvPr isPhoto="0" userDrawn="1"/>
            </p:nvSpPr>
            <p:spPr bwMode="auto">
              <a:xfrm>
                <a:off x="574377" y="571193"/>
                <a:ext cx="286145" cy="288000"/>
              </a:xfrm>
              <a:prstGeom prst="rect">
                <a:avLst/>
              </a:prstGeom>
              <a:solidFill>
                <a:schemeClr val="accent2">
                  <a:lumMod val="75000"/>
                  <a:alpha val="64705"/>
                </a:schemeClr>
              </a:solidFill>
              <a:ln>
                <a:noFill/>
              </a:ln>
            </p:spPr>
          </p:sp>
          <p:sp>
            <p:nvSpPr>
              <p:cNvPr id="255" name="Прямоугольник 254"/>
              <p:cNvSpPr/>
              <p:nvPr isPhoto="0" userDrawn="1"/>
            </p:nvSpPr>
            <p:spPr bwMode="auto">
              <a:xfrm>
                <a:off x="856239" y="567594"/>
                <a:ext cx="286145" cy="288000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Прямоугольник 255"/>
              <p:cNvSpPr/>
              <p:nvPr isPhoto="0" userDrawn="1"/>
            </p:nvSpPr>
            <p:spPr bwMode="auto">
              <a:xfrm>
                <a:off x="1141596" y="567594"/>
                <a:ext cx="286145" cy="288000"/>
              </a:xfrm>
              <a:prstGeom prst="rect">
                <a:avLst/>
              </a:prstGeom>
              <a:solidFill>
                <a:schemeClr val="accent6">
                  <a:lumMod val="75000"/>
                  <a:alpha val="56862"/>
                </a:schemeClr>
              </a:solidFill>
              <a:ln>
                <a:noFill/>
              </a:ln>
            </p:spPr>
          </p:sp>
        </p:grpSp>
        <p:grpSp>
          <p:nvGrpSpPr>
            <p:cNvPr id="352" name="Группа 351"/>
            <p:cNvGrpSpPr/>
            <p:nvPr isPhoto="0" userDrawn="1"/>
          </p:nvGrpSpPr>
          <p:grpSpPr bwMode="auto">
            <a:xfrm>
              <a:off x="1" y="-5610"/>
              <a:ext cx="574879" cy="861204"/>
              <a:chOff x="7025601" y="1656324"/>
              <a:chExt cx="578606" cy="864000"/>
            </a:xfrm>
          </p:grpSpPr>
          <p:sp>
            <p:nvSpPr>
              <p:cNvPr id="354" name="Прямоугольник 353"/>
              <p:cNvSpPr/>
              <p:nvPr isPhoto="0" userDrawn="1"/>
            </p:nvSpPr>
            <p:spPr bwMode="auto">
              <a:xfrm>
                <a:off x="7025601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Прямоугольник 354"/>
              <p:cNvSpPr/>
              <p:nvPr isPhoto="0" userDrawn="1"/>
            </p:nvSpPr>
            <p:spPr bwMode="auto">
              <a:xfrm>
                <a:off x="7312808" y="1944324"/>
                <a:ext cx="288000" cy="28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4705"/>
                </a:schemeClr>
              </a:solidFill>
              <a:ln>
                <a:noFill/>
              </a:ln>
            </p:spPr>
          </p:sp>
          <p:sp>
            <p:nvSpPr>
              <p:cNvPr id="357" name="Прямоугольник 356"/>
              <p:cNvSpPr/>
              <p:nvPr isPhoto="0" userDrawn="1"/>
            </p:nvSpPr>
            <p:spPr bwMode="auto">
              <a:xfrm>
                <a:off x="7029000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Прямоугольник 357"/>
              <p:cNvSpPr/>
              <p:nvPr isPhoto="0" userDrawn="1"/>
            </p:nvSpPr>
            <p:spPr bwMode="auto">
              <a:xfrm>
                <a:off x="7316207" y="1656324"/>
                <a:ext cx="288000" cy="288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49803"/>
                </a:schemeClr>
              </a:solidFill>
              <a:ln>
                <a:noFill/>
              </a:ln>
            </p:spPr>
          </p:sp>
          <p:sp>
            <p:nvSpPr>
              <p:cNvPr id="360" name="Прямоугольник 359"/>
              <p:cNvSpPr/>
              <p:nvPr isPhoto="0" userDrawn="1"/>
            </p:nvSpPr>
            <p:spPr bwMode="auto">
              <a:xfrm>
                <a:off x="7028207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Прямоугольник 360"/>
              <p:cNvSpPr/>
              <p:nvPr isPhoto="0" userDrawn="1"/>
            </p:nvSpPr>
            <p:spPr bwMode="auto">
              <a:xfrm>
                <a:off x="7315414" y="2232324"/>
                <a:ext cx="288000" cy="288000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483" name="Прямоугольник 482"/>
          <p:cNvSpPr/>
          <p:nvPr isPhoto="0" userDrawn="1"/>
        </p:nvSpPr>
        <p:spPr bwMode="auto">
          <a:xfrm>
            <a:off x="8287086" y="4950428"/>
            <a:ext cx="858118" cy="191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8" name="Прямоугольник 487"/>
          <p:cNvSpPr/>
          <p:nvPr isPhoto="0" userDrawn="1"/>
        </p:nvSpPr>
        <p:spPr bwMode="auto">
          <a:xfrm>
            <a:off x="8290019" y="4946248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21960"/>
            </a:schemeClr>
          </a:solidFill>
          <a:ln>
            <a:noFill/>
          </a:ln>
        </p:spPr>
      </p:sp>
      <p:sp>
        <p:nvSpPr>
          <p:cNvPr id="489" name="Прямоугольник 488"/>
          <p:cNvSpPr/>
          <p:nvPr isPhoto="0" userDrawn="1"/>
        </p:nvSpPr>
        <p:spPr bwMode="auto">
          <a:xfrm>
            <a:off x="8574702" y="4950428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90" name="Прямоугольник 489"/>
          <p:cNvSpPr/>
          <p:nvPr isPhoto="0" userDrawn="1"/>
        </p:nvSpPr>
        <p:spPr bwMode="auto">
          <a:xfrm>
            <a:off x="8859954" y="4950428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49803"/>
            </a:schemeClr>
          </a:solidFill>
          <a:ln>
            <a:noFill/>
          </a:ln>
        </p:spPr>
      </p:sp>
      <p:sp>
        <p:nvSpPr>
          <p:cNvPr id="472" name="Прямоугольник 471"/>
          <p:cNvSpPr/>
          <p:nvPr isPhoto="0" userDrawn="1"/>
        </p:nvSpPr>
        <p:spPr bwMode="auto">
          <a:xfrm>
            <a:off x="7428968" y="4948661"/>
            <a:ext cx="858118" cy="1913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7" name="Прямоугольник 476"/>
          <p:cNvSpPr/>
          <p:nvPr isPhoto="0" userDrawn="1"/>
        </p:nvSpPr>
        <p:spPr bwMode="auto">
          <a:xfrm>
            <a:off x="7431900" y="4948661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21960"/>
            </a:schemeClr>
          </a:solidFill>
          <a:ln>
            <a:noFill/>
          </a:ln>
        </p:spPr>
      </p:sp>
      <p:sp>
        <p:nvSpPr>
          <p:cNvPr id="478" name="Прямоугольник 477"/>
          <p:cNvSpPr/>
          <p:nvPr isPhoto="0" userDrawn="1"/>
        </p:nvSpPr>
        <p:spPr bwMode="auto">
          <a:xfrm>
            <a:off x="7717153" y="5011137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79" name="Прямоугольник 478"/>
          <p:cNvSpPr/>
          <p:nvPr isPhoto="0" userDrawn="1"/>
        </p:nvSpPr>
        <p:spPr bwMode="auto">
          <a:xfrm>
            <a:off x="8001836" y="4948661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49803"/>
            </a:schemeClr>
          </a:solidFill>
          <a:ln>
            <a:noFill/>
          </a:ln>
        </p:spPr>
      </p:sp>
      <p:sp>
        <p:nvSpPr>
          <p:cNvPr id="461" name="Прямоугольник 460"/>
          <p:cNvSpPr/>
          <p:nvPr isPhoto="0" userDrawn="1"/>
        </p:nvSpPr>
        <p:spPr bwMode="auto">
          <a:xfrm>
            <a:off x="6570062" y="4950428"/>
            <a:ext cx="858118" cy="191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66" name="Прямоугольник 465"/>
          <p:cNvSpPr/>
          <p:nvPr isPhoto="0" userDrawn="1"/>
        </p:nvSpPr>
        <p:spPr bwMode="auto">
          <a:xfrm>
            <a:off x="6572996" y="4946248"/>
            <a:ext cx="286039" cy="193073"/>
          </a:xfrm>
          <a:prstGeom prst="rect">
            <a:avLst/>
          </a:prstGeom>
          <a:solidFill>
            <a:schemeClr val="accent2">
              <a:lumMod val="75000"/>
              <a:alpha val="45882"/>
            </a:schemeClr>
          </a:solidFill>
          <a:ln>
            <a:noFill/>
          </a:ln>
        </p:spPr>
      </p:sp>
      <p:sp>
        <p:nvSpPr>
          <p:cNvPr id="467" name="Прямоугольник 466"/>
          <p:cNvSpPr/>
          <p:nvPr isPhoto="0" userDrawn="1"/>
        </p:nvSpPr>
        <p:spPr bwMode="auto">
          <a:xfrm>
            <a:off x="6863032" y="4946248"/>
            <a:ext cx="286039" cy="193073"/>
          </a:xfrm>
          <a:prstGeom prst="rect">
            <a:avLst/>
          </a:prstGeom>
          <a:solidFill>
            <a:schemeClr val="accent2">
              <a:lumMod val="60000"/>
              <a:lumOff val="40000"/>
              <a:alpha val="29803"/>
            </a:schemeClr>
          </a:solidFill>
          <a:ln>
            <a:noFill/>
          </a:ln>
        </p:spPr>
      </p:sp>
      <p:sp>
        <p:nvSpPr>
          <p:cNvPr id="468" name="Прямоугольник 467"/>
          <p:cNvSpPr/>
          <p:nvPr isPhoto="0" userDrawn="1"/>
        </p:nvSpPr>
        <p:spPr bwMode="auto">
          <a:xfrm>
            <a:off x="7141078" y="4947777"/>
            <a:ext cx="286039" cy="193073"/>
          </a:xfrm>
          <a:prstGeom prst="rect">
            <a:avLst/>
          </a:prstGeom>
          <a:solidFill>
            <a:schemeClr val="accent2">
              <a:lumMod val="40000"/>
              <a:lumOff val="60000"/>
              <a:alpha val="75686"/>
            </a:schemeClr>
          </a:solidFill>
          <a:ln>
            <a:noFill/>
          </a:ln>
        </p:spPr>
      </p:sp>
      <p:sp>
        <p:nvSpPr>
          <p:cNvPr id="450" name="Прямоугольник 449"/>
          <p:cNvSpPr/>
          <p:nvPr isPhoto="0" userDrawn="1"/>
        </p:nvSpPr>
        <p:spPr bwMode="auto">
          <a:xfrm>
            <a:off x="5713784" y="4948661"/>
            <a:ext cx="858118" cy="1913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5" name="Прямоугольник 454"/>
          <p:cNvSpPr/>
          <p:nvPr isPhoto="0" userDrawn="1"/>
        </p:nvSpPr>
        <p:spPr bwMode="auto">
          <a:xfrm>
            <a:off x="5716716" y="4948661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34901"/>
            </a:schemeClr>
          </a:solidFill>
          <a:ln>
            <a:noFill/>
          </a:ln>
        </p:spPr>
      </p:sp>
      <p:sp>
        <p:nvSpPr>
          <p:cNvPr id="456" name="Прямоугольник 455"/>
          <p:cNvSpPr/>
          <p:nvPr isPhoto="0" userDrawn="1"/>
        </p:nvSpPr>
        <p:spPr bwMode="auto">
          <a:xfrm>
            <a:off x="6001400" y="4948661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57" name="Прямоугольник 456"/>
          <p:cNvSpPr/>
          <p:nvPr isPhoto="0" userDrawn="1"/>
        </p:nvSpPr>
        <p:spPr bwMode="auto">
          <a:xfrm>
            <a:off x="6286651" y="4948661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49803"/>
            </a:schemeClr>
          </a:solidFill>
          <a:ln>
            <a:noFill/>
          </a:ln>
        </p:spPr>
      </p:sp>
      <p:sp>
        <p:nvSpPr>
          <p:cNvPr id="439" name="Прямоугольник 438"/>
          <p:cNvSpPr/>
          <p:nvPr isPhoto="0" userDrawn="1"/>
        </p:nvSpPr>
        <p:spPr bwMode="auto">
          <a:xfrm>
            <a:off x="4858039" y="4948661"/>
            <a:ext cx="858118" cy="191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4" name="Прямоугольник 443"/>
          <p:cNvSpPr/>
          <p:nvPr isPhoto="0" userDrawn="1"/>
        </p:nvSpPr>
        <p:spPr bwMode="auto">
          <a:xfrm>
            <a:off x="4860971" y="4948661"/>
            <a:ext cx="286039" cy="193073"/>
          </a:xfrm>
          <a:prstGeom prst="rect">
            <a:avLst/>
          </a:prstGeom>
          <a:solidFill>
            <a:schemeClr val="accent4">
              <a:lumMod val="40000"/>
              <a:lumOff val="60000"/>
              <a:alpha val="3921"/>
            </a:schemeClr>
          </a:solidFill>
          <a:ln>
            <a:noFill/>
          </a:ln>
        </p:spPr>
      </p:sp>
      <p:sp>
        <p:nvSpPr>
          <p:cNvPr id="445" name="Прямоугольник 444"/>
          <p:cNvSpPr/>
          <p:nvPr isPhoto="0" userDrawn="1"/>
        </p:nvSpPr>
        <p:spPr bwMode="auto">
          <a:xfrm>
            <a:off x="5145654" y="4948661"/>
            <a:ext cx="286039" cy="193073"/>
          </a:xfrm>
          <a:prstGeom prst="rect">
            <a:avLst/>
          </a:prstGeom>
          <a:solidFill>
            <a:schemeClr val="accent4">
              <a:lumMod val="40000"/>
              <a:lumOff val="60000"/>
              <a:alpha val="22745"/>
            </a:schemeClr>
          </a:solidFill>
          <a:ln>
            <a:noFill/>
          </a:ln>
        </p:spPr>
      </p:sp>
      <p:sp>
        <p:nvSpPr>
          <p:cNvPr id="446" name="Прямоугольник 445"/>
          <p:cNvSpPr/>
          <p:nvPr isPhoto="0" userDrawn="1"/>
        </p:nvSpPr>
        <p:spPr bwMode="auto">
          <a:xfrm>
            <a:off x="5430906" y="4948661"/>
            <a:ext cx="286039" cy="193073"/>
          </a:xfrm>
          <a:prstGeom prst="rect">
            <a:avLst/>
          </a:prstGeom>
          <a:solidFill>
            <a:schemeClr val="accent4">
              <a:lumMod val="20000"/>
              <a:lumOff val="80000"/>
              <a:alpha val="26666"/>
            </a:schemeClr>
          </a:solidFill>
          <a:ln>
            <a:noFill/>
          </a:ln>
        </p:spPr>
      </p:sp>
      <p:sp>
        <p:nvSpPr>
          <p:cNvPr id="423" name="Прямоугольник 422"/>
          <p:cNvSpPr/>
          <p:nvPr isPhoto="0" userDrawn="1"/>
        </p:nvSpPr>
        <p:spPr bwMode="auto">
          <a:xfrm>
            <a:off x="3998143" y="4949782"/>
            <a:ext cx="858118" cy="191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28" name="Прямоугольник 427"/>
          <p:cNvSpPr/>
          <p:nvPr isPhoto="0" userDrawn="1"/>
        </p:nvSpPr>
        <p:spPr bwMode="auto">
          <a:xfrm>
            <a:off x="4001076" y="4949782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21960"/>
            </a:schemeClr>
          </a:solidFill>
          <a:ln>
            <a:noFill/>
          </a:ln>
        </p:spPr>
      </p:sp>
      <p:sp>
        <p:nvSpPr>
          <p:cNvPr id="429" name="Прямоугольник 428"/>
          <p:cNvSpPr/>
          <p:nvPr isPhoto="0" userDrawn="1"/>
        </p:nvSpPr>
        <p:spPr bwMode="auto">
          <a:xfrm>
            <a:off x="4285758" y="4949782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30" name="Прямоугольник 429"/>
          <p:cNvSpPr/>
          <p:nvPr isPhoto="0" userDrawn="1"/>
        </p:nvSpPr>
        <p:spPr bwMode="auto">
          <a:xfrm>
            <a:off x="4571010" y="4949782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49803"/>
            </a:schemeClr>
          </a:solidFill>
          <a:ln>
            <a:noFill/>
          </a:ln>
        </p:spPr>
      </p:sp>
      <p:sp>
        <p:nvSpPr>
          <p:cNvPr id="412" name="Прямоугольник 411"/>
          <p:cNvSpPr/>
          <p:nvPr isPhoto="0" userDrawn="1"/>
        </p:nvSpPr>
        <p:spPr bwMode="auto">
          <a:xfrm>
            <a:off x="3140025" y="4948015"/>
            <a:ext cx="858118" cy="1913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Прямоугольник 416"/>
          <p:cNvSpPr/>
          <p:nvPr isPhoto="0" userDrawn="1"/>
        </p:nvSpPr>
        <p:spPr bwMode="auto">
          <a:xfrm>
            <a:off x="3142958" y="4948015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21960"/>
            </a:schemeClr>
          </a:solidFill>
          <a:ln>
            <a:noFill/>
          </a:ln>
        </p:spPr>
      </p:sp>
      <p:sp>
        <p:nvSpPr>
          <p:cNvPr id="418" name="Прямоугольник 417"/>
          <p:cNvSpPr/>
          <p:nvPr isPhoto="0" userDrawn="1"/>
        </p:nvSpPr>
        <p:spPr bwMode="auto">
          <a:xfrm>
            <a:off x="3427640" y="4948015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19" name="Прямоугольник 418"/>
          <p:cNvSpPr/>
          <p:nvPr isPhoto="0" userDrawn="1"/>
        </p:nvSpPr>
        <p:spPr bwMode="auto">
          <a:xfrm>
            <a:off x="3712892" y="4948015"/>
            <a:ext cx="286039" cy="193073"/>
          </a:xfrm>
          <a:prstGeom prst="rect">
            <a:avLst/>
          </a:prstGeom>
          <a:solidFill>
            <a:schemeClr val="accent3">
              <a:lumMod val="20000"/>
              <a:lumOff val="80000"/>
              <a:alpha val="49803"/>
            </a:schemeClr>
          </a:solidFill>
          <a:ln>
            <a:noFill/>
          </a:ln>
        </p:spPr>
      </p:sp>
      <p:sp>
        <p:nvSpPr>
          <p:cNvPr id="401" name="Прямоугольник 400"/>
          <p:cNvSpPr/>
          <p:nvPr isPhoto="0" userDrawn="1"/>
        </p:nvSpPr>
        <p:spPr bwMode="auto">
          <a:xfrm>
            <a:off x="2281119" y="4949782"/>
            <a:ext cx="858118" cy="1913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6" name="Прямоугольник 405"/>
          <p:cNvSpPr/>
          <p:nvPr isPhoto="0" userDrawn="1"/>
        </p:nvSpPr>
        <p:spPr bwMode="auto">
          <a:xfrm>
            <a:off x="2284052" y="4949782"/>
            <a:ext cx="286039" cy="193073"/>
          </a:xfrm>
          <a:prstGeom prst="rect">
            <a:avLst/>
          </a:prstGeom>
          <a:solidFill>
            <a:schemeClr val="accent2">
              <a:lumMod val="75000"/>
              <a:alpha val="45882"/>
            </a:schemeClr>
          </a:solidFill>
          <a:ln>
            <a:noFill/>
          </a:ln>
        </p:spPr>
      </p:sp>
      <p:sp>
        <p:nvSpPr>
          <p:cNvPr id="407" name="Прямоугольник 406"/>
          <p:cNvSpPr/>
          <p:nvPr isPhoto="0" userDrawn="1"/>
        </p:nvSpPr>
        <p:spPr bwMode="auto">
          <a:xfrm>
            <a:off x="2568735" y="4949782"/>
            <a:ext cx="286039" cy="193073"/>
          </a:xfrm>
          <a:prstGeom prst="rect">
            <a:avLst/>
          </a:prstGeom>
          <a:solidFill>
            <a:schemeClr val="accent2">
              <a:lumMod val="60000"/>
              <a:lumOff val="40000"/>
              <a:alpha val="29803"/>
            </a:schemeClr>
          </a:solidFill>
          <a:ln>
            <a:noFill/>
          </a:ln>
        </p:spPr>
      </p:sp>
      <p:sp>
        <p:nvSpPr>
          <p:cNvPr id="408" name="Прямоугольник 407"/>
          <p:cNvSpPr/>
          <p:nvPr isPhoto="0" userDrawn="1"/>
        </p:nvSpPr>
        <p:spPr bwMode="auto">
          <a:xfrm>
            <a:off x="2853986" y="4949782"/>
            <a:ext cx="286039" cy="193073"/>
          </a:xfrm>
          <a:prstGeom prst="rect">
            <a:avLst/>
          </a:prstGeom>
          <a:solidFill>
            <a:schemeClr val="accent2">
              <a:lumMod val="40000"/>
              <a:lumOff val="60000"/>
              <a:alpha val="75686"/>
            </a:schemeClr>
          </a:solidFill>
          <a:ln>
            <a:noFill/>
          </a:ln>
        </p:spPr>
      </p:sp>
      <p:sp>
        <p:nvSpPr>
          <p:cNvPr id="390" name="Прямоугольник 389"/>
          <p:cNvSpPr/>
          <p:nvPr isPhoto="0" userDrawn="1"/>
        </p:nvSpPr>
        <p:spPr bwMode="auto">
          <a:xfrm>
            <a:off x="1424840" y="4948015"/>
            <a:ext cx="858118" cy="1913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95" name="Прямоугольник 394"/>
          <p:cNvSpPr/>
          <p:nvPr isPhoto="0" userDrawn="1"/>
        </p:nvSpPr>
        <p:spPr bwMode="auto">
          <a:xfrm>
            <a:off x="1427772" y="4948015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34901"/>
            </a:schemeClr>
          </a:solidFill>
          <a:ln>
            <a:noFill/>
          </a:ln>
        </p:spPr>
      </p:sp>
      <p:sp>
        <p:nvSpPr>
          <p:cNvPr id="396" name="Прямоугольник 395"/>
          <p:cNvSpPr/>
          <p:nvPr isPhoto="0" userDrawn="1"/>
        </p:nvSpPr>
        <p:spPr bwMode="auto">
          <a:xfrm>
            <a:off x="1712456" y="4948015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97" name="Прямоугольник 396"/>
          <p:cNvSpPr/>
          <p:nvPr isPhoto="0" userDrawn="1"/>
        </p:nvSpPr>
        <p:spPr bwMode="auto">
          <a:xfrm>
            <a:off x="1997708" y="4948015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49803"/>
            </a:schemeClr>
          </a:solidFill>
          <a:ln>
            <a:noFill/>
          </a:ln>
        </p:spPr>
      </p:sp>
      <p:sp>
        <p:nvSpPr>
          <p:cNvPr id="379" name="Прямоугольник 378"/>
          <p:cNvSpPr/>
          <p:nvPr isPhoto="0" userDrawn="1"/>
        </p:nvSpPr>
        <p:spPr bwMode="auto">
          <a:xfrm>
            <a:off x="569095" y="4948015"/>
            <a:ext cx="858118" cy="1930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84" name="Прямоугольник 383"/>
          <p:cNvSpPr/>
          <p:nvPr isPhoto="0" userDrawn="1"/>
        </p:nvSpPr>
        <p:spPr bwMode="auto">
          <a:xfrm>
            <a:off x="572028" y="4948015"/>
            <a:ext cx="286039" cy="193073"/>
          </a:xfrm>
          <a:prstGeom prst="rect">
            <a:avLst/>
          </a:prstGeom>
          <a:solidFill>
            <a:schemeClr val="accent4">
              <a:lumMod val="40000"/>
              <a:lumOff val="60000"/>
              <a:alpha val="3921"/>
            </a:schemeClr>
          </a:solidFill>
          <a:ln>
            <a:noFill/>
          </a:ln>
        </p:spPr>
      </p:sp>
      <p:sp>
        <p:nvSpPr>
          <p:cNvPr id="385" name="Прямоугольник 384"/>
          <p:cNvSpPr/>
          <p:nvPr isPhoto="0" userDrawn="1"/>
        </p:nvSpPr>
        <p:spPr bwMode="auto">
          <a:xfrm>
            <a:off x="856711" y="4948015"/>
            <a:ext cx="286039" cy="193073"/>
          </a:xfrm>
          <a:prstGeom prst="rect">
            <a:avLst/>
          </a:prstGeom>
          <a:solidFill>
            <a:schemeClr val="accent4">
              <a:lumMod val="40000"/>
              <a:lumOff val="60000"/>
              <a:alpha val="22745"/>
            </a:schemeClr>
          </a:solidFill>
          <a:ln>
            <a:noFill/>
          </a:ln>
        </p:spPr>
      </p:sp>
      <p:sp>
        <p:nvSpPr>
          <p:cNvPr id="386" name="Прямоугольник 385"/>
          <p:cNvSpPr/>
          <p:nvPr isPhoto="0" userDrawn="1"/>
        </p:nvSpPr>
        <p:spPr bwMode="auto">
          <a:xfrm>
            <a:off x="1141962" y="4948015"/>
            <a:ext cx="286039" cy="193073"/>
          </a:xfrm>
          <a:prstGeom prst="rect">
            <a:avLst/>
          </a:prstGeom>
          <a:solidFill>
            <a:schemeClr val="accent4">
              <a:lumMod val="20000"/>
              <a:lumOff val="80000"/>
              <a:alpha val="26666"/>
            </a:schemeClr>
          </a:solidFill>
          <a:ln>
            <a:noFill/>
          </a:ln>
        </p:spPr>
      </p:sp>
      <p:sp>
        <p:nvSpPr>
          <p:cNvPr id="366" name="Прямоугольник 365"/>
          <p:cNvSpPr/>
          <p:nvPr isPhoto="0" userDrawn="1"/>
        </p:nvSpPr>
        <p:spPr bwMode="auto">
          <a:xfrm>
            <a:off x="-1" y="4949889"/>
            <a:ext cx="573879" cy="191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70" name="Прямоугольник 369"/>
          <p:cNvSpPr/>
          <p:nvPr isPhoto="0" userDrawn="1"/>
        </p:nvSpPr>
        <p:spPr bwMode="auto">
          <a:xfrm>
            <a:off x="3377" y="4949890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71" name="Прямоугольник 370"/>
          <p:cNvSpPr/>
          <p:nvPr isPhoto="0" userDrawn="1"/>
        </p:nvSpPr>
        <p:spPr bwMode="auto">
          <a:xfrm>
            <a:off x="288629" y="4949890"/>
            <a:ext cx="286039" cy="193073"/>
          </a:xfrm>
          <a:prstGeom prst="rect">
            <a:avLst/>
          </a:prstGeom>
          <a:solidFill>
            <a:schemeClr val="accent1">
              <a:lumMod val="60000"/>
              <a:lumOff val="40000"/>
              <a:alpha val="49803"/>
            </a:schemeClr>
          </a:solidFill>
          <a:ln>
            <a:noFill/>
          </a:ln>
        </p:spPr>
      </p:sp>
      <p:sp>
        <p:nvSpPr>
          <p:cNvPr id="3" name="Текст 2"/>
          <p:cNvSpPr/>
          <p:nvPr isPhoto="0" userDrawn="1">
            <p:ph type="body" idx="1" hasCustomPrompt="0"/>
          </p:nvPr>
        </p:nvSpPr>
        <p:spPr bwMode="auto">
          <a:xfrm>
            <a:off x="457200" y="1005576"/>
            <a:ext cx="8229600" cy="34563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2" name="Заголовок 1"/>
          <p:cNvSpPr/>
          <p:nvPr isPhoto="0" userDrawn="1">
            <p:ph type="title" hasCustomPrompt="0"/>
          </p:nvPr>
        </p:nvSpPr>
        <p:spPr bwMode="auto">
          <a:xfrm>
            <a:off x="2007366" y="165480"/>
            <a:ext cx="5062559" cy="642096"/>
          </a:xfrm>
          <a:prstGeom prst="rect">
            <a:avLst/>
          </a:prstGeom>
          <a:solidFill>
            <a:schemeClr val="bg1">
              <a:alpha val="83921"/>
            </a:schemeClr>
          </a:solidFill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54" name="Номер слайда 5"/>
          <p:cNvSpPr/>
          <p:nvPr isPhoto="0" userDrawn="1">
            <p:ph type="sldNum" sz="quarter" idx="4" hasCustomPrompt="0"/>
          </p:nvPr>
        </p:nvSpPr>
        <p:spPr bwMode="auto">
          <a:xfrm>
            <a:off x="3892797" y="4599627"/>
            <a:ext cx="714476" cy="27384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1974DF9-AD47-4691-BA21-BBFCE3637A9A}" type="slidenum">
              <a:t>‹#›</a:t>
            </a:fld>
            <a:endParaRPr/>
          </a:p>
        </p:txBody>
      </p:sp>
      <p:sp>
        <p:nvSpPr>
          <p:cNvPr id="151" name="Дата 3"/>
          <p:cNvSpPr/>
          <p:nvPr isPhoto="0" userDrawn="1">
            <p:ph type="dt" sz="half" idx="2" hasCustomPrompt="0"/>
          </p:nvPr>
        </p:nvSpPr>
        <p:spPr bwMode="auto">
          <a:xfrm>
            <a:off x="455446" y="458213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t>22.10.2013</a:t>
            </a:fld>
            <a:endParaRPr/>
          </a:p>
        </p:txBody>
      </p:sp>
      <p:sp>
        <p:nvSpPr>
          <p:cNvPr id="152" name="Нижний колонтитул 4"/>
          <p:cNvSpPr/>
          <p:nvPr isPhoto="0" userDrawn="1">
            <p:ph type="ftr" sz="quarter" idx="3" hasCustomPrompt="0"/>
          </p:nvPr>
        </p:nvSpPr>
        <p:spPr bwMode="auto">
          <a:xfrm>
            <a:off x="5819164" y="459962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ctr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  <a:ea typeface="+mj-ea"/>
        </a:defRPr>
      </a:lvl1pPr>
    </p:titleStyle>
    <p:bodyStyle>
      <a:lvl1pPr marL="342900" indent="-342900" algn="l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  <a:ea typeface="+mn-ea"/>
        </a:defRPr>
      </a:lvl1pPr>
      <a:lvl2pPr marL="742950" indent="-285750" algn="l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  <a:ea typeface="+mn-ea"/>
        </a:defRPr>
      </a:lvl2pPr>
      <a:lvl3pPr marL="1143000" indent="-228600" algn="l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  <a:ea typeface="+mn-ea"/>
        </a:defRPr>
      </a:lvl3pPr>
      <a:lvl4pPr marL="1600200" indent="-228600" algn="l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  <a:ea typeface="+mn-ea"/>
        </a:defRPr>
      </a:lvl4pPr>
      <a:lvl5pPr marL="2057400" indent="-228600" algn="l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  <a:ea typeface="+mn-ea"/>
        </a:defRPr>
      </a:lvl5pPr>
      <a:lvl6pPr marL="25146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Стандартная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</a:ln>
        <a:ln w="25400" cap="flat" cmpd="sng" algn="ctr">
          <a:solidFill>
            <a:schemeClr val="phClr"/>
          </a:solidFill>
        </a:ln>
        <a:ln w="38100" cap="flat" cmpd="sng" algn="ctr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Custom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  <a:clrMap accent1="accent1" accent2="accent2" accent3="accent3" accent4="accent4" accent5="accent5" accent6="accent6" bg1="lt1" bg2="lt2" folHlink="folHlink" hlink="hlink" tx1="dk1" tx2="dk2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