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6" r:id="rId11"/>
    <p:sldId id="285" r:id="rId12"/>
    <p:sldId id="288" r:id="rId13"/>
    <p:sldId id="287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00B0A-C7C4-455B-8132-530B58DE3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E4CD0-5A28-4223-9F43-11B5EF0268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1FCF5-B838-4507-A318-831BCEE11C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DDC-A9B4-414D-83E9-EDBACF654D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2AF4D-E374-43A5-8617-F8F27E7AE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45E71-69EA-4DBF-9F0C-CDACBA046A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2C88B-943E-4941-B653-51276E011C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C2F37-14B6-4A9C-8997-184072A630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4A50-2887-4C1F-BCBF-4807E520EF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331D0-612B-45DB-8934-08FDED0A4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67812-B29C-42B9-99C6-C00E9CAD7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D17CA4-50E1-4F09-9B76-99623C3064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Prostoy -vozniknovenie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828800"/>
            <a:ext cx="6248400" cy="1905000"/>
          </a:xfrm>
        </p:spPr>
        <p:txBody>
          <a:bodyPr/>
          <a:lstStyle/>
          <a:p>
            <a:r>
              <a:rPr lang="en-US"/>
              <a:t>Effect_2</a:t>
            </a:r>
          </a:p>
          <a:p>
            <a:r>
              <a:rPr lang="en-US"/>
              <a:t>Effect_2</a:t>
            </a:r>
          </a:p>
          <a:p>
            <a:r>
              <a:rPr lang="en-US"/>
              <a:t>Effect_2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Kratcovremennoe rashirenie</a:t>
            </a:r>
          </a:p>
        </p:txBody>
      </p:sp>
      <p:sp>
        <p:nvSpPr>
          <p:cNvPr id="32772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7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prozrachnost</a:t>
            </a:r>
          </a:p>
        </p:txBody>
      </p:sp>
      <p:sp>
        <p:nvSpPr>
          <p:cNvPr id="31748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18" dur="indefinite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3" dur="indefinite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8" dur="indefinite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allAtOnce"/>
      <p:bldP spid="31748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Sluchayniye polosye</a:t>
            </a:r>
          </a:p>
        </p:txBody>
      </p:sp>
      <p:sp>
        <p:nvSpPr>
          <p:cNvPr id="34820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poyavlenie</a:t>
            </a:r>
          </a:p>
        </p:txBody>
      </p:sp>
      <p:sp>
        <p:nvSpPr>
          <p:cNvPr id="33796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Srednie-poyavlenie snizu</a:t>
            </a:r>
          </a:p>
        </p:txBody>
      </p:sp>
      <p:sp>
        <p:nvSpPr>
          <p:cNvPr id="6148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</a:t>
            </a:r>
          </a:p>
          <a:p>
            <a:r>
              <a:rPr lang="en-US"/>
              <a:t>Effect_1</a:t>
            </a:r>
          </a:p>
          <a:p>
            <a:r>
              <a:rPr lang="en-US"/>
              <a:t>Effect_1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Poyavlenie cverhu</a:t>
            </a:r>
          </a:p>
        </p:txBody>
      </p:sp>
      <p:sp>
        <p:nvSpPr>
          <p:cNvPr id="7172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Effect_2</a:t>
            </a:r>
          </a:p>
          <a:p>
            <a:r>
              <a:rPr lang="en-US"/>
              <a:t>Effect_2</a:t>
            </a:r>
          </a:p>
          <a:p>
            <a:r>
              <a:rPr lang="en-US"/>
              <a:t>Effect_2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sgatie</a:t>
            </a:r>
          </a:p>
        </p:txBody>
      </p:sp>
      <p:sp>
        <p:nvSpPr>
          <p:cNvPr id="8196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Effect_3</a:t>
            </a:r>
          </a:p>
          <a:p>
            <a:r>
              <a:rPr lang="en-US"/>
              <a:t>Effect_3</a:t>
            </a:r>
          </a:p>
          <a:p>
            <a:r>
              <a:rPr lang="en-US"/>
              <a:t>Effect_3</a:t>
            </a:r>
          </a:p>
          <a:p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iziskaney</a:t>
            </a:r>
          </a:p>
        </p:txBody>
      </p:sp>
      <p:sp>
        <p:nvSpPr>
          <p:cNvPr id="9220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</a:t>
            </a:r>
          </a:p>
          <a:p>
            <a:r>
              <a:rPr lang="en-US"/>
              <a:t>Effect</a:t>
            </a:r>
          </a:p>
          <a:p>
            <a:r>
              <a:rPr lang="en-US"/>
              <a:t>Effect</a:t>
            </a:r>
          </a:p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podyem</a:t>
            </a:r>
          </a:p>
        </p:txBody>
      </p:sp>
      <p:sp>
        <p:nvSpPr>
          <p:cNvPr id="10244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8" decel="100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Otobragenie_revers</a:t>
            </a:r>
          </a:p>
        </p:txBody>
      </p:sp>
      <p:sp>
        <p:nvSpPr>
          <p:cNvPr id="11268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62000" y="381000"/>
            <a:ext cx="624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Vozniknovenie I zatemnenie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1600200"/>
            <a:ext cx="647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Effect_5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Effect_5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Effect_5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90600" y="3505200"/>
            <a:ext cx="647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Effect_6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Effect_6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Effect_6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  <p:bldP spid="3077" grpId="0" build="p"/>
      <p:bldP spid="307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centrifuga</a:t>
            </a:r>
          </a:p>
        </p:txBody>
      </p:sp>
      <p:sp>
        <p:nvSpPr>
          <p:cNvPr id="12292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razvertyivanie</a:t>
            </a:r>
          </a:p>
        </p:txBody>
      </p:sp>
      <p:sp>
        <p:nvSpPr>
          <p:cNvPr id="13316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uvelichenie</a:t>
            </a:r>
          </a:p>
        </p:txBody>
      </p:sp>
      <p:sp>
        <p:nvSpPr>
          <p:cNvPr id="14340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Slognie</a:t>
            </a:r>
            <a:br>
              <a:rPr lang="en-US" sz="4000"/>
            </a:br>
            <a:r>
              <a:rPr lang="en-US" sz="4000"/>
              <a:t>-big_zagolovok</a:t>
            </a:r>
          </a:p>
        </p:txBody>
      </p:sp>
      <p:sp>
        <p:nvSpPr>
          <p:cNvPr id="15364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153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viskazyivanie</a:t>
            </a:r>
          </a:p>
        </p:txBody>
      </p:sp>
      <p:sp>
        <p:nvSpPr>
          <p:cNvPr id="16388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Titri</a:t>
            </a:r>
          </a:p>
        </p:txBody>
      </p:sp>
      <p:sp>
        <p:nvSpPr>
          <p:cNvPr id="17412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Dvigenie_po_ellipsu</a:t>
            </a:r>
          </a:p>
        </p:txBody>
      </p:sp>
      <p:sp>
        <p:nvSpPr>
          <p:cNvPr id="18436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plavayushiy</a:t>
            </a:r>
          </a:p>
        </p:txBody>
      </p:sp>
      <p:sp>
        <p:nvSpPr>
          <p:cNvPr id="19460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neytron</a:t>
            </a:r>
          </a:p>
        </p:txBody>
      </p:sp>
      <p:sp>
        <p:nvSpPr>
          <p:cNvPr id="20484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98" decel="1000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Koleso</a:t>
            </a:r>
          </a:p>
        </p:txBody>
      </p:sp>
      <p:sp>
        <p:nvSpPr>
          <p:cNvPr id="21508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90600" y="1447800"/>
            <a:ext cx="647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Effect_8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Effect_8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Effect_8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066800" y="3581400"/>
            <a:ext cx="647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Effect_9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Effect_9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Effect_9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90600" y="457200"/>
            <a:ext cx="647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Vicvetanie vsego texta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4101" grpId="0" build="p"/>
      <p:bldP spid="410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Zagolovok po duge</a:t>
            </a:r>
          </a:p>
        </p:txBody>
      </p:sp>
      <p:sp>
        <p:nvSpPr>
          <p:cNvPr id="22532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Bumerang c viletom</a:t>
            </a:r>
          </a:p>
        </p:txBody>
      </p:sp>
      <p:sp>
        <p:nvSpPr>
          <p:cNvPr id="23556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-.5"/>
                                          </p:val>
                                        </p:tav>
                                        <p:tav tm="50000">
                                          <p:val>
                                            <p:strVal val="#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ppt_w-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strVal val="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8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4" grpId="1"/>
      <p:bldP spid="2355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Uvelichenie and umenshenie</a:t>
            </a:r>
          </a:p>
        </p:txBody>
      </p:sp>
      <p:sp>
        <p:nvSpPr>
          <p:cNvPr id="24580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  <p:bldP spid="24578" grpId="2"/>
      <p:bldP spid="2458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Poyavlenie and ischeznovenie</a:t>
            </a:r>
          </a:p>
        </p:txBody>
      </p:sp>
      <p:sp>
        <p:nvSpPr>
          <p:cNvPr id="25604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2" grpId="1"/>
      <p:bldP spid="25604" grpId="0" build="p"/>
      <p:bldP spid="25604" grpI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Vkladka_Nastroyka_animacii</a:t>
            </a:r>
            <a:br>
              <a:rPr lang="en-US" sz="4000"/>
            </a:br>
            <a:r>
              <a:rPr lang="en-US" sz="4000"/>
              <a:t>vxod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3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Vkladka_Nastroyka_animacii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36867" grpId="1" uiExpand="1" build="p"/>
      <p:bldP spid="36867" grpId="2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Vkladka_Nastroyka_animacii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1" grpI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Vkladka_Nastroyka_animacii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5" grpI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Vkladka_Nastroyka_animacii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39" grpI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vhod_prost_poyavl-s_vrasheniem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8200" y="2514600"/>
            <a:ext cx="647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Effect_11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Effect_11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Effect_11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04800" y="44196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Effect_12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Effect_12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Effect_12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90600" y="6096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Vicvetanie po ocheredi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572000" y="4495800"/>
            <a:ext cx="304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Effect_13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Effect_13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Effect_13</a:t>
            </a:r>
          </a:p>
          <a:p>
            <a:pPr algn="ctr">
              <a:spcBef>
                <a:spcPct val="20000"/>
              </a:spcBef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5125" grpId="0" build="p"/>
      <p:bldP spid="5126" grpId="0" build="p"/>
      <p:bldP spid="512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Vhod_cvet_pishush_mashinka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41987" grpI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Vhod_slogn_so skorost_sveta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11" grpI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Vkladka_Nastroyka_animacii</a:t>
            </a:r>
            <a:br>
              <a:rPr lang="en-US" sz="4000"/>
            </a:br>
            <a:r>
              <a:rPr lang="en-US" sz="4000"/>
              <a:t>out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5" grpI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59" grpI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46083" grpId="1" build="p"/>
      <p:bldP spid="46083" grpId="2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2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7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1" grpI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Out_prost_svert_s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5" grpI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Out_srednie_rastyag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Vicvetanie_s_zatemneniem</a:t>
            </a:r>
          </a:p>
        </p:txBody>
      </p:sp>
      <p:sp>
        <p:nvSpPr>
          <p:cNvPr id="26628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</a:t>
            </a:r>
          </a:p>
          <a:p>
            <a:r>
              <a:rPr lang="en-US"/>
              <a:t>Effect</a:t>
            </a:r>
          </a:p>
          <a:p>
            <a:r>
              <a:rPr lang="en-US"/>
              <a:t>Effect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7" grpI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53251" grpI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" dur="2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2" dur="2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6" dur="2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5" grpI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299" grpI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Allocation_prost_perecrest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23" grpI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Allocation_sredn_kachanie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47" grpI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Allocation_slog_miganie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1" grpId="1" build="p"/>
      <p:bldP spid="58371" grpId="2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Peremeshenie_polzovatelsciy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0.13533 C -0.01701 0.15985 0.00729 0.18437 0.00816 0.21051 C 0.00903 0.23665 -0.04531 0.25816 -0.03646 0.29216 C -0.0276 0.32617 0.07483 0.37706 0.06111 0.4143 C 0.0474 0.45154 -0.10642 0.48323 -0.11875 0.51631 C -0.13108 0.54939 -0.01771 0.58571 -0.01302 0.61347 C -0.00833 0.64123 -0.07674 0.65441 -0.09062 0.6824 C -0.10451 0.71039 -0.10243 0.7629 -0.09653 0.78117 C -0.09062 0.79945 -0.06788 0.79644 -0.05521 0.79205 C -0.04253 0.78765 -0.02691 0.76012 -0.01997 0.75457 " pathEditMode="relative" ptsTypes="aaaaaaaaaA">
                                      <p:cBhvr>
                                        <p:cTn id="54" dur="2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 build="p"/>
      <p:bldP spid="59395" grpI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Peremeshenie_prugina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66 0.00799  -0.115 0.02798  -0.115 0.04397  C -0.115 0.05863  -0.067 0.06929  -0.003 0.06929  C 0.061 0.06929  0.115 0.05863  0.115 0.04397  C 0.115 0.02798  0.059 0.02398  -0.005 0.03464  C -0.068 0.04663  -0.115 0.06662  -0.115 0.08128  C -0.115 0.09593  -0.066 0.10793  -0.003 0.10793  C 0.061 0.10793  0.115 0.09593  0.115 0.08128  C 0.115 0.06662  0.059 0.06262  -0.004 0.07328  C -0.068 0.08394  -0.115 0.10393  -0.115 0.11858  C -0.115 0.13457  -0.066 0.14656  -0.002 0.14656  C 0.061 0.14656  0.115 0.13457  0.115 0.11858  C 0.115 0.10526  0.059 0.10126  -0.004 0.11059  C -0.067 0.12125  -0.115 0.14257  -0.115 0.15722  C -0.115 0.17188  -0.065 0.18387  -0.002 0.18387  C 0.063 0.18387  0.115 0.17188  0.115 0.15722  C 0.115 0.14257  0.06 0.13857  -0.003 0.14923  C -0.066 0.15989  -0.115 0.17988  -0.115 0.19453  C -0.115 0.21052  -0.065 0.22118  -0.001 0.22118  C 0.063 0.22118  0.115 0.20919  0.115 0.19453  C 0.115 0.17988  0.06 0.17588  -0.003 0.18654  C -0.066 0.1972  -0.115 0.21851  -0.115 0.23184  C -0.115 0.2465  -0.064 0.25849  -0.001 0.25849  C 0.063 0.25849  0.115 0.2465  0.115 0.23184  C 0.115 0.21851  0.061 0.21452  -0.003 0.22384  C -0.066 0.2345  -0.115 0.25582  -0.115 0.27048  C -0.115 0.2838  -0.064 0.29713  0 0.29713  C 0.064 0.29713  0.115 0.28514  0.115 0.27048  C 0.115 0.25582  0.061 0.25183  -0.002 0.26248  C -0.065 0.27314  -0.116 0.29313  -0.115 0.30779  C -0.114 0.32244  -0.064 0.3331  0 0.3331  C 0.064 0.3331  0.115 0.32111  0.115 0.30645  C 0.115 0.29313  0.063 0.28913  0 0.30112  E" pathEditMode="relative" ptsTypes="">
                                      <p:cBhvr>
                                        <p:cTn id="54" dur="2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66 0.00799  -0.115 0.02798  -0.115 0.04397  C -0.115 0.05863  -0.067 0.06929  -0.003 0.06929  C 0.061 0.06929  0.115 0.05863  0.115 0.04397  C 0.115 0.02798  0.059 0.02398  -0.005 0.03464  C -0.068 0.04663  -0.115 0.06662  -0.115 0.08128  C -0.115 0.09593  -0.066 0.10793  -0.003 0.10793  C 0.061 0.10793  0.115 0.09593  0.115 0.08128  C 0.115 0.06662  0.059 0.06262  -0.004 0.07328  C -0.068 0.08394  -0.115 0.10393  -0.115 0.11858  C -0.115 0.13457  -0.066 0.14656  -0.002 0.14656  C 0.061 0.14656  0.115 0.13457  0.115 0.11858  C 0.115 0.10526  0.059 0.10126  -0.004 0.11059  C -0.067 0.12125  -0.115 0.14257  -0.115 0.15722  C -0.115 0.17188  -0.065 0.18387  -0.002 0.18387  C 0.063 0.18387  0.115 0.17188  0.115 0.15722  C 0.115 0.14257  0.06 0.13857  -0.003 0.14923  C -0.066 0.15989  -0.115 0.17988  -0.115 0.19453  C -0.115 0.21052  -0.065 0.22118  -0.001 0.22118  C 0.063 0.22118  0.115 0.20919  0.115 0.19453  C 0.115 0.17988  0.06 0.17588  -0.003 0.18654  C -0.066 0.1972  -0.115 0.21851  -0.115 0.23184  C -0.115 0.2465  -0.064 0.25849  -0.001 0.25849  C 0.063 0.25849  0.115 0.2465  0.115 0.23184  C 0.115 0.21851  0.061 0.21452  -0.003 0.22384  C -0.066 0.2345  -0.115 0.25582  -0.115 0.27048  C -0.115 0.2838  -0.064 0.29713  0 0.29713  C 0.064 0.29713  0.115 0.28514  0.115 0.27048  C 0.115 0.25582  0.061 0.25183  -0.002 0.26248  C -0.065 0.27314  -0.116 0.29313  -0.115 0.30779  C -0.114 0.32244  -0.064 0.3331  0 0.3331  C 0.064 0.3331  0.115 0.32111  0.115 0.30645  C 0.115 0.29313  0.063 0.28913  0 0.30112  E" pathEditMode="relative" ptsTypes="">
                                      <p:cBhvr>
                                        <p:cTn id="58" dur="2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66 0.00799  -0.115 0.02798  -0.115 0.04397  C -0.115 0.05863  -0.067 0.06929  -0.003 0.06929  C 0.061 0.06929  0.115 0.05863  0.115 0.04397  C 0.115 0.02798  0.059 0.02398  -0.005 0.03464  C -0.068 0.04663  -0.115 0.06662  -0.115 0.08128  C -0.115 0.09593  -0.066 0.10793  -0.003 0.10793  C 0.061 0.10793  0.115 0.09593  0.115 0.08128  C 0.115 0.06662  0.059 0.06262  -0.004 0.07328  C -0.068 0.08394  -0.115 0.10393  -0.115 0.11858  C -0.115 0.13457  -0.066 0.14656  -0.002 0.14656  C 0.061 0.14656  0.115 0.13457  0.115 0.11858  C 0.115 0.10526  0.059 0.10126  -0.004 0.11059  C -0.067 0.12125  -0.115 0.14257  -0.115 0.15722  C -0.115 0.17188  -0.065 0.18387  -0.002 0.18387  C 0.063 0.18387  0.115 0.17188  0.115 0.15722  C 0.115 0.14257  0.06 0.13857  -0.003 0.14923  C -0.066 0.15989  -0.115 0.17988  -0.115 0.19453  C -0.115 0.21052  -0.065 0.22118  -0.001 0.22118  C 0.063 0.22118  0.115 0.20919  0.115 0.19453  C 0.115 0.17988  0.06 0.17588  -0.003 0.18654  C -0.066 0.1972  -0.115 0.21851  -0.115 0.23184  C -0.115 0.2465  -0.064 0.25849  -0.001 0.25849  C 0.063 0.25849  0.115 0.2465  0.115 0.23184  C 0.115 0.21851  0.061 0.21452  -0.003 0.22384  C -0.066 0.2345  -0.115 0.25582  -0.115 0.27048  C -0.115 0.2838  -0.064 0.29713  0 0.29713  C 0.064 0.29713  0.115 0.28514  0.115 0.27048  C 0.115 0.25582  0.061 0.25183  -0.002 0.26248  C -0.065 0.27314  -0.116 0.29313  -0.115 0.30779  C -0.114 0.32244  -0.064 0.3331  0 0.3331  C 0.064 0.3331  0.115 0.32111  0.115 0.30645  C 0.115 0.29313  0.063 0.28913  0 0.30112  E" pathEditMode="relative" ptsTypes="">
                                      <p:cBhvr>
                                        <p:cTn id="62" dur="2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19" grpId="1" build="p"/>
      <p:bldP spid="60419" grpId="2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Peremeshenie_freza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22 -0.02265  -0.033 -0.06129  -0.027 -0.09993  C -0.024 -0.11325  -0.02 -0.12658  -0.014 -0.13724  C -0.01 -0.10659  0.004 -0.07861  0.025 -0.06129  C 0.025 -0.0986  0.041 -0.13457  0.068 -0.15056  C 0.077 -0.15722  0.087 -0.15989  0.097 -0.16122  C 0.082 -0.13857  0.074 -0.10659  0.077 -0.07328  C 0.099 -0.09727  0.13 -0.1026  0.157 -0.08527  C 0.166 -0.07994  0.175 -0.07062  0.181 -0.06129  C 0.158 -0.06396  0.134 -0.05196  0.117 -0.02798  C 0.144 -0.01999  0.167 0.00799  0.174 0.04663  C 0.176 0.05996  0.176 0.07328  0.174 0.08661  C 0.161 0.06129  0.139 0.04397  0.115 0.0413  C 0.127 0.07461  0.124 0.11592  0.106 0.14656  C 0.099 0.15722  0.091 0.16655  0.082 0.17188  C 0.089 0.14257  0.085 0.10926  0.072 0.08261  C 0.06 0.11592  0.034 0.13857  0.004 0.13857  C -0.007 0.13857  -0.017 0.13591  -0.026 0.13058  C -0.004 0.11992  0.013 0.0946  0.021 0.06396  C -0.007 0.07195  -0.036 0.05996  -0.055 0.02931  C -0.062 0.01732  -0.066 0.00533  -0.069 -0.00799  C -0.049 0.00933  -0.023 0.01199  0 0  Z" pathEditMode="relative" ptsTypes="">
                                      <p:cBhvr>
                                        <p:cTn id="54" dur="2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22 -0.02265  -0.033 -0.06129  -0.027 -0.09993  C -0.024 -0.11325  -0.02 -0.12658  -0.014 -0.13724  C -0.01 -0.10659  0.004 -0.07861  0.025 -0.06129  C 0.025 -0.0986  0.041 -0.13457  0.068 -0.15056  C 0.077 -0.15722  0.087 -0.15989  0.097 -0.16122  C 0.082 -0.13857  0.074 -0.10659  0.077 -0.07328  C 0.099 -0.09727  0.13 -0.1026  0.157 -0.08527  C 0.166 -0.07994  0.175 -0.07062  0.181 -0.06129  C 0.158 -0.06396  0.134 -0.05196  0.117 -0.02798  C 0.144 -0.01999  0.167 0.00799  0.174 0.04663  C 0.176 0.05996  0.176 0.07328  0.174 0.08661  C 0.161 0.06129  0.139 0.04397  0.115 0.0413  C 0.127 0.07461  0.124 0.11592  0.106 0.14656  C 0.099 0.15722  0.091 0.16655  0.082 0.17188  C 0.089 0.14257  0.085 0.10926  0.072 0.08261  C 0.06 0.11592  0.034 0.13857  0.004 0.13857  C -0.007 0.13857  -0.017 0.13591  -0.026 0.13058  C -0.004 0.11992  0.013 0.0946  0.021 0.06396  C -0.007 0.07195  -0.036 0.05996  -0.055 0.02931  C -0.062 0.01732  -0.066 0.00533  -0.069 -0.00799  C -0.049 0.00933  -0.023 0.01199  0 0  Z" pathEditMode="relative" ptsTypes="">
                                      <p:cBhvr>
                                        <p:cTn id="58" dur="2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22 -0.02265  -0.033 -0.06129  -0.027 -0.09993  C -0.024 -0.11325  -0.02 -0.12658  -0.014 -0.13724  C -0.01 -0.10659  0.004 -0.07861  0.025 -0.06129  C 0.025 -0.0986  0.041 -0.13457  0.068 -0.15056  C 0.077 -0.15722  0.087 -0.15989  0.097 -0.16122  C 0.082 -0.13857  0.074 -0.10659  0.077 -0.07328  C 0.099 -0.09727  0.13 -0.1026  0.157 -0.08527  C 0.166 -0.07994  0.175 -0.07062  0.181 -0.06129  C 0.158 -0.06396  0.134 -0.05196  0.117 -0.02798  C 0.144 -0.01999  0.167 0.00799  0.174 0.04663  C 0.176 0.05996  0.176 0.07328  0.174 0.08661  C 0.161 0.06129  0.139 0.04397  0.115 0.0413  C 0.127 0.07461  0.124 0.11592  0.106 0.14656  C 0.099 0.15722  0.091 0.16655  0.082 0.17188  C 0.089 0.14257  0.085 0.10926  0.072 0.08261  C 0.06 0.11592  0.034 0.13857  0.004 0.13857  C -0.007 0.13857  -0.017 0.13591  -0.026 0.13058  C -0.004 0.11992  0.013 0.0946  0.021 0.06396  C -0.007 0.07195  -0.036 0.05996  -0.055 0.02931  C -0.062 0.01732  -0.066 0.00533  -0.069 -0.00799  C -0.049 0.00933  -0.023 0.01199  0 0  Z" pathEditMode="relative" ptsTypes="">
                                      <p:cBhvr>
                                        <p:cTn id="62" dur="2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43" grpId="1" build="p"/>
      <p:bldP spid="61443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Poyavlenie s tenyu</a:t>
            </a:r>
          </a:p>
        </p:txBody>
      </p:sp>
      <p:sp>
        <p:nvSpPr>
          <p:cNvPr id="27652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Peremeshenie_zvezda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29 0.12125  L 0.125 0.12125  L 0.048 0.19586  L 0.077 0.31711  L 0 0.2425  L -0.077 0.31711  L -0.048 0.19586  L -0.125 0.12125  L -0.029 0.12125  L 0 0  Z" pathEditMode="relative" ptsTypes="">
                                      <p:cBhvr>
                                        <p:cTn id="54" dur="20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29 0.12125  L 0.125 0.12125  L 0.048 0.19586  L 0.077 0.31711  L 0 0.2425  L -0.077 0.31711  L -0.048 0.19586  L -0.125 0.12125  L -0.029 0.12125  L 0 0  Z" pathEditMode="relative" ptsTypes="">
                                      <p:cBhvr>
                                        <p:cTn id="58" dur="2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29 0.12125  L 0.125 0.12125  L 0.048 0.19586  L 0.077 0.31711  L 0 0.2425  L -0.077 0.31711  L -0.048 0.19586  L -0.125 0.12125  L -0.029 0.12125  L 0 0  Z" pathEditMode="relative" ptsTypes="">
                                      <p:cBhvr>
                                        <p:cTn id="62" dur="20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2467" grpId="1" build="p"/>
      <p:bldP spid="62467" grpId="2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Peremeshenie_vpravo_po_spirali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4 -0.08927  0.046 -0.16655  0.113 -0.17188  C 0.177 -0.17854  0.237 -0.11858  0.241 -0.03198  C 0.246 0.04797  0.204 0.12258  0.144 0.12791  C 0.089 0.13191  0.037 0.08261  0.033 0.00799  C 0.029 -0.05996  0.064 -0.12391  0.115 -0.12924  C 0.162 -0.13324  0.206 -0.09194  0.209 -0.02931  C 0.212 0.02665  0.184 0.08128  0.142 0.08394  C 0.104 0.08794  0.068 0.05596  0.065 0.00533  C 0.063 -0.03997  0.084 -0.08394  0.117 -0.08661  C 0.146 -0.08927  0.175 -0.06529  0.177 -0.02665  C 0.179 0.00666  0.164 0.03864  0.14 0.0413  C 0.12 0.04397  0.099 0.02931  0.098 0.00266  C 0.096 -0.01865  0.104 -0.0413  0.119 -0.04397  C 0.131 -0.04397  0.143 -0.03864  0.145 -0.02398  C 0.146 -0.01466  0.144 -0.00533  0.138 -0.00133  C 0.135 0  0.133 0  0.13 -0.00133  E" pathEditMode="relative" ptsTypes="">
                                      <p:cBhvr>
                                        <p:cTn id="54" dur="2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4 -0.08927  0.046 -0.16655  0.113 -0.17188  C 0.177 -0.17854  0.237 -0.11858  0.241 -0.03198  C 0.246 0.04797  0.204 0.12258  0.144 0.12791  C 0.089 0.13191  0.037 0.08261  0.033 0.00799  C 0.029 -0.05996  0.064 -0.12391  0.115 -0.12924  C 0.162 -0.13324  0.206 -0.09194  0.209 -0.02931  C 0.212 0.02665  0.184 0.08128  0.142 0.08394  C 0.104 0.08794  0.068 0.05596  0.065 0.00533  C 0.063 -0.03997  0.084 -0.08394  0.117 -0.08661  C 0.146 -0.08927  0.175 -0.06529  0.177 -0.02665  C 0.179 0.00666  0.164 0.03864  0.14 0.0413  C 0.12 0.04397  0.099 0.02931  0.098 0.00266  C 0.096 -0.01865  0.104 -0.0413  0.119 -0.04397  C 0.131 -0.04397  0.143 -0.03864  0.145 -0.02398  C 0.146 -0.01466  0.144 -0.00533  0.138 -0.00133  C 0.135 0  0.133 0  0.13 -0.00133  E" pathEditMode="relative" ptsTypes="">
                                      <p:cBhvr>
                                        <p:cTn id="58" dur="2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4 -0.08927  0.046 -0.16655  0.113 -0.17188  C 0.177 -0.17854  0.237 -0.11858  0.241 -0.03198  C 0.246 0.04797  0.204 0.12258  0.144 0.12791  C 0.089 0.13191  0.037 0.08261  0.033 0.00799  C 0.029 -0.05996  0.064 -0.12391  0.115 -0.12924  C 0.162 -0.13324  0.206 -0.09194  0.209 -0.02931  C 0.212 0.02665  0.184 0.08128  0.142 0.08394  C 0.104 0.08794  0.068 0.05596  0.065 0.00533  C 0.063 -0.03997  0.084 -0.08394  0.117 -0.08661  C 0.146 -0.08927  0.175 -0.06529  0.177 -0.02665  C 0.179 0.00666  0.164 0.03864  0.14 0.0413  C 0.12 0.04397  0.099 0.02931  0.098 0.00266  C 0.096 -0.01865  0.104 -0.0413  0.119 -0.04397  C 0.131 -0.04397  0.143 -0.03864  0.145 -0.02398  C 0.146 -0.01466  0.144 -0.00533  0.138 -0.00133  C 0.135 0  0.133 0  0.13 -0.00133  E" pathEditMode="relative" ptsTypes="">
                                      <p:cBhvr>
                                        <p:cTn id="62" dur="2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491" grpId="1" build="p"/>
      <p:bldP spid="63491" grpId="2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Poyavlenie_s_uvelicheniem</a:t>
            </a:r>
          </a:p>
        </p:txBody>
      </p:sp>
      <p:sp>
        <p:nvSpPr>
          <p:cNvPr id="28676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podcherkivanie</a:t>
            </a:r>
          </a:p>
        </p:txBody>
      </p:sp>
      <p:sp>
        <p:nvSpPr>
          <p:cNvPr id="29700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rastvorenie</a:t>
            </a:r>
          </a:p>
        </p:txBody>
      </p:sp>
      <p:sp>
        <p:nvSpPr>
          <p:cNvPr id="30724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r>
              <a:rPr lang="en-US"/>
              <a:t>Effect_10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 build="p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279</Words>
  <Application>Microsoft Office PowerPoint</Application>
  <PresentationFormat>Экран (4:3)</PresentationFormat>
  <Paragraphs>256</Paragraphs>
  <Slides>61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3" baseType="lpstr">
      <vt:lpstr>Arial</vt:lpstr>
      <vt:lpstr>Оформление по умолчанию</vt:lpstr>
      <vt:lpstr>Prostoy -vozniknovenie </vt:lpstr>
      <vt:lpstr>Слайд 2</vt:lpstr>
      <vt:lpstr>Слайд 3</vt:lpstr>
      <vt:lpstr>Слайд 4</vt:lpstr>
      <vt:lpstr>Vicvetanie_s_zatemneniem</vt:lpstr>
      <vt:lpstr>Poyavlenie s tenyu</vt:lpstr>
      <vt:lpstr>Poyavlenie_s_uvelicheniem</vt:lpstr>
      <vt:lpstr>podcherkivanie</vt:lpstr>
      <vt:lpstr>rastvorenie</vt:lpstr>
      <vt:lpstr>Kratcovremennoe rashirenie</vt:lpstr>
      <vt:lpstr>prozrachnost</vt:lpstr>
      <vt:lpstr>Sluchayniye polosye</vt:lpstr>
      <vt:lpstr>poyavlenie</vt:lpstr>
      <vt:lpstr>Srednie-poyavlenie snizu</vt:lpstr>
      <vt:lpstr>Poyavlenie cverhu</vt:lpstr>
      <vt:lpstr>sgatie</vt:lpstr>
      <vt:lpstr>iziskaney</vt:lpstr>
      <vt:lpstr>podyem</vt:lpstr>
      <vt:lpstr>Otobragenie_revers</vt:lpstr>
      <vt:lpstr>centrifuga</vt:lpstr>
      <vt:lpstr>razvertyivanie</vt:lpstr>
      <vt:lpstr>uvelichenie</vt:lpstr>
      <vt:lpstr>Slognie -big_zagolovok</vt:lpstr>
      <vt:lpstr>viskazyivanie</vt:lpstr>
      <vt:lpstr>Titri</vt:lpstr>
      <vt:lpstr>Dvigenie_po_ellipsu</vt:lpstr>
      <vt:lpstr>plavayushiy</vt:lpstr>
      <vt:lpstr>neytron</vt:lpstr>
      <vt:lpstr>Koleso</vt:lpstr>
      <vt:lpstr>Zagolovok po duge</vt:lpstr>
      <vt:lpstr>Bumerang c viletom</vt:lpstr>
      <vt:lpstr>Uvelichenie and umenshenie</vt:lpstr>
      <vt:lpstr>Poyavlenie and ischeznovenie</vt:lpstr>
      <vt:lpstr>Vkladka_Nastroyka_animacii vxod</vt:lpstr>
      <vt:lpstr>Vkladka_Nastroyka_animacii</vt:lpstr>
      <vt:lpstr>Vkladka_Nastroyka_animacii</vt:lpstr>
      <vt:lpstr>Vkladka_Nastroyka_animacii</vt:lpstr>
      <vt:lpstr>Vkladka_Nastroyka_animacii</vt:lpstr>
      <vt:lpstr>vhod_prost_poyavl-s_vrasheniem</vt:lpstr>
      <vt:lpstr>Vhod_cvet_pishush_mashinka</vt:lpstr>
      <vt:lpstr>Vhod_slogn_so skorost_sveta</vt:lpstr>
      <vt:lpstr>Vkladka_Nastroyka_animacii out</vt:lpstr>
      <vt:lpstr>out</vt:lpstr>
      <vt:lpstr>out</vt:lpstr>
      <vt:lpstr>out</vt:lpstr>
      <vt:lpstr>out</vt:lpstr>
      <vt:lpstr>Out_prost_svert_s</vt:lpstr>
      <vt:lpstr>Out_srednie_rastyag</vt:lpstr>
      <vt:lpstr>allocation </vt:lpstr>
      <vt:lpstr>allocation </vt:lpstr>
      <vt:lpstr>allocation </vt:lpstr>
      <vt:lpstr>allocation </vt:lpstr>
      <vt:lpstr>allocation </vt:lpstr>
      <vt:lpstr>Allocation_prost_perecrest</vt:lpstr>
      <vt:lpstr>Allocation_sredn_kachanie</vt:lpstr>
      <vt:lpstr>Allocation_slog_miganie</vt:lpstr>
      <vt:lpstr>Peremeshenie_polzovatelsciy</vt:lpstr>
      <vt:lpstr>Peremeshenie_prugina</vt:lpstr>
      <vt:lpstr>Peremeshenie_freza</vt:lpstr>
      <vt:lpstr>Peremeshenie_zvezda</vt:lpstr>
      <vt:lpstr>Peremeshenie_vpravo_po_spirali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Andrey.Gavrilin</dc:creator>
  <cp:lastModifiedBy>Демонстрационно-бесплатная версия</cp:lastModifiedBy>
  <cp:revision>15</cp:revision>
  <dcterms:created xsi:type="dcterms:W3CDTF">2010-04-15T11:15:05Z</dcterms:created>
  <dcterms:modified xsi:type="dcterms:W3CDTF">2010-04-20T12:44:11Z</dcterms:modified>
</cp:coreProperties>
</file>