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marker val="1"/>
        <c:smooth val="0"/>
        <c:axId val="1001"/>
        <c:axId val="1002"/>
      </c:lineChart>
      <c:catAx>
        <c:axId val="1001"/>
        <c:scaling>
          <c:orientation val="minMax"/>
        </c:scaling>
        <c:delete val="0"/>
        <c:axPos val="b"/>
        <c:majorTickMark val="out"/>
        <c:minorTickMark val="out"/>
        <c:tickLblPos val="nextTo"/>
        <c:crossAx val="1002"/>
        <c:crosses val="autoZero"/>
        <c:auto val="1"/>
        <c:lblAlgn val="ctr"/>
        <c:lblOffset val="100"/>
        <c:noMultiLvlLbl val="0"/>
      </c:catAx>
      <c:valAx>
        <c:axId val="1002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1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3360000" y="1827000"/>
      <a:ext cx="3024000" cy="1800000"/>
    </a:xfrm>
  </c:spPr>
  <c:externalData r:id="rId1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4" name=""/>
          <p:cNvGraphicFramePr>
            <a:graphicFrameLocks/>
          </p:cNvGraphicFramePr>
          <p:nvPr isPhoto="0" userDrawn="0"/>
        </p:nvGraphicFramePr>
        <p:xfrm>
          <a:off x="3360000" y="1827000"/>
          <a:ext cx="3024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