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90" r:id="rId3"/>
    <p:sldId id="293" r:id="rId4"/>
    <p:sldId id="291" r:id="rId5"/>
    <p:sldId id="294" r:id="rId6"/>
    <p:sldId id="321" r:id="rId7"/>
    <p:sldId id="299" r:id="rId8"/>
    <p:sldId id="322" r:id="rId9"/>
    <p:sldId id="258" r:id="rId10"/>
    <p:sldId id="296" r:id="rId11"/>
    <p:sldId id="304" r:id="rId12"/>
    <p:sldId id="307" r:id="rId13"/>
    <p:sldId id="308" r:id="rId14"/>
    <p:sldId id="319" r:id="rId15"/>
    <p:sldId id="310" r:id="rId16"/>
    <p:sldId id="320" r:id="rId17"/>
    <p:sldId id="313" r:id="rId18"/>
    <p:sldId id="314" r:id="rId19"/>
    <p:sldId id="315" r:id="rId20"/>
    <p:sldId id="318" r:id="rId21"/>
    <p:sldId id="317" r:id="rId22"/>
    <p:sldId id="316" r:id="rId23"/>
    <p:sldId id="257" r:id="rId24"/>
    <p:sldId id="268" r:id="rId25"/>
    <p:sldId id="272" r:id="rId26"/>
    <p:sldId id="269" r:id="rId27"/>
    <p:sldId id="283" r:id="rId28"/>
    <p:sldId id="284" r:id="rId29"/>
    <p:sldId id="285" r:id="rId30"/>
    <p:sldId id="286" r:id="rId31"/>
    <p:sldId id="323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nGevity" initials="" lastIdx="0" clrIdx="0"/>
  <p:cmAuthor id="1" name="nakanishi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0066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3" autoAdjust="0"/>
    <p:restoredTop sz="92793" autoAdjust="0"/>
  </p:normalViewPr>
  <p:slideViewPr>
    <p:cSldViewPr>
      <p:cViewPr varScale="1">
        <p:scale>
          <a:sx n="68" d="100"/>
          <a:sy n="68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Calibri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itchFamily="34" charset="0"/>
              </a:defRPr>
            </a:lvl1pPr>
          </a:lstStyle>
          <a:p>
            <a:fld id="{52CF3F77-1CA7-44BE-B80D-0CF366D47E6B}" type="datetimeFigureOut">
              <a:rPr lang="en-US" altLang="ja-JP"/>
              <a:pPr/>
              <a:t>8/27/2010</a:t>
            </a:fld>
            <a:endParaRPr lang="en-US" alt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Calibri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Calibri" pitchFamily="34" charset="0"/>
              </a:defRPr>
            </a:lvl1pPr>
          </a:lstStyle>
          <a:p>
            <a:fld id="{4BA24DC3-C1BC-4C42-B6BA-32F32471319C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AC308867-B6C0-4423-9C33-87FF047EECE4}" type="slidenum">
              <a:rPr lang="en-US" altLang="ja-JP"/>
              <a:pPr/>
              <a:t>1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3174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3D11782-F275-4E58-9E54-795EA79CFF75}" type="slidenum">
              <a:rPr kumimoji="0" lang="en-US" altLang="ja-JP" sz="1200">
                <a:latin typeface="Calibri" pitchFamily="34" charset="0"/>
              </a:rPr>
              <a:pPr algn="r"/>
              <a:t>10</a:t>
            </a:fld>
            <a:endParaRPr kumimoji="0" lang="en-US" altLang="ja-JP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378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8E29D2E-EC52-4B5A-B5E9-1C4378A08383}" type="slidenum">
              <a:rPr kumimoji="0" lang="en-US" altLang="ja-JP" sz="1200">
                <a:latin typeface="Calibri" pitchFamily="34" charset="0"/>
              </a:rPr>
              <a:pPr algn="r"/>
              <a:t>11</a:t>
            </a:fld>
            <a:endParaRPr kumimoji="0" lang="en-US" altLang="ja-JP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6451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5819EC0-5684-4E4A-8CC6-F139E65BA573}" type="slidenum">
              <a:rPr kumimoji="0" lang="en-US" altLang="ja-JP" sz="1200">
                <a:latin typeface="Calibri" pitchFamily="34" charset="0"/>
              </a:rPr>
              <a:pPr algn="r"/>
              <a:t>12</a:t>
            </a:fld>
            <a:endParaRPr kumimoji="0" lang="en-US" altLang="ja-JP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665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55993BF-51AA-40C7-8412-0F9A9895F402}" type="slidenum">
              <a:rPr kumimoji="0" lang="en-US" altLang="ja-JP" sz="1200">
                <a:latin typeface="Calibri" pitchFamily="34" charset="0"/>
              </a:rPr>
              <a:pPr algn="r"/>
              <a:t>13</a:t>
            </a:fld>
            <a:endParaRPr kumimoji="0" lang="en-US" altLang="ja-JP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0DBAFF4-F2AE-481C-9159-CAC297182598}" type="slidenum">
              <a:rPr kumimoji="0" lang="en-US" altLang="ja-JP" sz="1200">
                <a:latin typeface="Calibri" pitchFamily="34" charset="0"/>
              </a:rPr>
              <a:pPr algn="r"/>
              <a:t>14</a:t>
            </a:fld>
            <a:endParaRPr kumimoji="0" lang="en-US" altLang="ja-JP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7066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84849ED-638D-4750-8218-C3C5BE0596E5}" type="slidenum">
              <a:rPr kumimoji="0" lang="en-US" altLang="ja-JP" sz="1200">
                <a:latin typeface="Calibri" pitchFamily="34" charset="0"/>
              </a:rPr>
              <a:pPr algn="r"/>
              <a:t>15</a:t>
            </a:fld>
            <a:endParaRPr kumimoji="0" lang="en-US" altLang="ja-JP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9114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55CAE67-0B43-4E78-A7D7-A0543517B7F0}" type="slidenum">
              <a:rPr kumimoji="0" lang="en-US" altLang="ja-JP" sz="1200">
                <a:latin typeface="Calibri" pitchFamily="34" charset="0"/>
              </a:rPr>
              <a:pPr algn="r"/>
              <a:t>16</a:t>
            </a:fld>
            <a:endParaRPr kumimoji="0" lang="en-US" altLang="ja-JP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7680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FE5F48F-B752-4360-936D-F9D985EA6B2B}" type="slidenum">
              <a:rPr kumimoji="0" lang="en-US" altLang="ja-JP" sz="1200">
                <a:latin typeface="Calibri" pitchFamily="34" charset="0"/>
              </a:rPr>
              <a:pPr algn="r"/>
              <a:t>17</a:t>
            </a:fld>
            <a:endParaRPr kumimoji="0" lang="en-US" altLang="ja-JP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7885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D85372C-AF25-45AB-BC10-58FC78E74D18}" type="slidenum">
              <a:rPr kumimoji="0" lang="en-US" altLang="ja-JP" sz="1200">
                <a:latin typeface="Calibri" pitchFamily="34" charset="0"/>
              </a:rPr>
              <a:pPr algn="r"/>
              <a:t>18</a:t>
            </a:fld>
            <a:endParaRPr kumimoji="0" lang="en-US" altLang="ja-JP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090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70CC98E-6516-4EC0-B170-51B99CACCD50}" type="slidenum">
              <a:rPr kumimoji="0" lang="en-US" altLang="ja-JP" sz="1200">
                <a:latin typeface="Calibri" pitchFamily="34" charset="0"/>
              </a:rPr>
              <a:pPr algn="r"/>
              <a:t>19</a:t>
            </a:fld>
            <a:endParaRPr kumimoji="0" lang="en-US" altLang="ja-JP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BE32ED9-9298-4D91-8DFF-AA1A924D7422}" type="slidenum">
              <a:rPr kumimoji="0" lang="en-US" altLang="ja-JP" sz="1200">
                <a:latin typeface="Calibri" pitchFamily="34" charset="0"/>
              </a:rPr>
              <a:pPr algn="r"/>
              <a:t>2</a:t>
            </a:fld>
            <a:endParaRPr kumimoji="0" lang="en-US" altLang="ja-JP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704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48BBEBA-31FB-4608-AB39-2B97069A47AF}" type="slidenum">
              <a:rPr kumimoji="0" lang="en-US" altLang="ja-JP" sz="1200">
                <a:latin typeface="Calibri" pitchFamily="34" charset="0"/>
              </a:rPr>
              <a:pPr algn="r"/>
              <a:t>20</a:t>
            </a:fld>
            <a:endParaRPr kumimoji="0" lang="en-US" altLang="ja-JP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499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8BAD3CC-655D-4F30-A2A0-A14B579C7584}" type="slidenum">
              <a:rPr kumimoji="0" lang="en-US" altLang="ja-JP" sz="1200">
                <a:latin typeface="Calibri" pitchFamily="34" charset="0"/>
              </a:rPr>
              <a:pPr algn="r"/>
              <a:t>21</a:t>
            </a:fld>
            <a:endParaRPr kumimoji="0" lang="en-US" altLang="ja-JP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8294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E352B2C-5C20-4A4F-BC6E-51C7EE1512ED}" type="slidenum">
              <a:rPr kumimoji="0" lang="en-US" altLang="ja-JP" sz="1200">
                <a:latin typeface="Calibri" pitchFamily="34" charset="0"/>
              </a:rPr>
              <a:pPr algn="r"/>
              <a:t>22</a:t>
            </a:fld>
            <a:endParaRPr kumimoji="0" lang="en-US" altLang="ja-JP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D24F1CCD-A9CC-458D-A8E3-57088B49E593}" type="slidenum">
              <a:rPr lang="en-US" altLang="ja-JP"/>
              <a:pPr/>
              <a:t>23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DE2785D1-91A2-4A41-970B-F0F534B29AA7}" type="slidenum">
              <a:rPr lang="en-US" altLang="ja-JP"/>
              <a:pPr/>
              <a:t>24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61088501-C612-4F74-B2AE-5112E454061B}" type="slidenum">
              <a:rPr lang="en-US" altLang="ja-JP"/>
              <a:pPr/>
              <a:t>25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A73445CE-B199-4108-99C4-4AAA9DD9AACA}" type="slidenum">
              <a:rPr lang="en-US" altLang="ja-JP"/>
              <a:pPr/>
              <a:t>26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1945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D96A7A2-B65C-4628-AD76-78C7F0EF9820}" type="slidenum">
              <a:rPr kumimoji="0" lang="en-US" altLang="ja-JP" sz="1200">
                <a:latin typeface="Calibri" pitchFamily="34" charset="0"/>
              </a:rPr>
              <a:pPr algn="r"/>
              <a:t>3</a:t>
            </a:fld>
            <a:endParaRPr kumimoji="0" lang="en-US" altLang="ja-JP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21507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E512005-1B10-4CA2-B5FC-83336C555C7A}" type="slidenum">
              <a:rPr kumimoji="0" lang="en-US" altLang="ja-JP" sz="1200">
                <a:latin typeface="Calibri" pitchFamily="34" charset="0"/>
              </a:rPr>
              <a:pPr algn="r"/>
              <a:t>4</a:t>
            </a:fld>
            <a:endParaRPr kumimoji="0" lang="en-US" altLang="ja-JP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8A56892-1664-4B90-8935-E1EB9B0A678D}" type="slidenum">
              <a:rPr kumimoji="0" lang="en-US" altLang="ja-JP" sz="1200">
                <a:latin typeface="Calibri" pitchFamily="34" charset="0"/>
              </a:rPr>
              <a:pPr algn="r"/>
              <a:t>5</a:t>
            </a:fld>
            <a:endParaRPr kumimoji="0" lang="en-US" altLang="ja-JP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9318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62AA892-459C-4C5A-8F29-CB9C4E7176A3}" type="slidenum">
              <a:rPr kumimoji="0" lang="en-US" altLang="ja-JP" sz="1200">
                <a:latin typeface="Calibri" pitchFamily="34" charset="0"/>
              </a:rPr>
              <a:pPr algn="r"/>
              <a:t>6</a:t>
            </a:fld>
            <a:endParaRPr kumimoji="0" lang="en-US" altLang="ja-JP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2765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C4C29E6-07EE-47D5-AE9E-235F4572F394}" type="slidenum">
              <a:rPr kumimoji="0" lang="en-US" altLang="ja-JP" sz="1200">
                <a:latin typeface="Calibri" pitchFamily="34" charset="0"/>
              </a:rPr>
              <a:pPr algn="r"/>
              <a:t>7</a:t>
            </a:fld>
            <a:endParaRPr kumimoji="0" lang="en-US" altLang="ja-JP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9523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20D0687-C64C-4F8A-8663-D5DA8D32AD07}" type="slidenum">
              <a:rPr kumimoji="0" lang="en-US" altLang="ja-JP" sz="1200">
                <a:latin typeface="Calibri" pitchFamily="34" charset="0"/>
              </a:rPr>
              <a:pPr algn="r"/>
              <a:t>8</a:t>
            </a:fld>
            <a:endParaRPr kumimoji="0" lang="en-US" altLang="ja-JP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ja-JP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5D86F8EA-2514-4ADD-B9B8-F64579F2403A}" type="slidenum">
              <a:rPr lang="en-US" altLang="ja-JP"/>
              <a:pPr/>
              <a:t>9</a:t>
            </a:fld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ja-JP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Rectangle 9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ja-JP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03A4E4-482E-4CDA-B97A-CA9B0C6073C7}" type="datetimeFigureOut">
              <a:rPr lang="en-US" altLang="ja-JP"/>
              <a:pPr/>
              <a:t>8/27/2010</a:t>
            </a:fld>
            <a:endParaRPr lang="en-US" altLang="ja-JP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073578-8766-4E98-B6F0-7B0E24EC4878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54F55-5936-4C24-822A-09EACB02FE79}" type="datetimeFigureOut">
              <a:rPr lang="en-US" altLang="ja-JP"/>
              <a:pPr/>
              <a:t>8/27/2010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F26D8-FA0F-426B-8E50-3D822B7055BA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ja-JP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Rectangle 7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ja-JP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1F9C72-5373-425C-A67D-8824C2DA6A6F}" type="datetimeFigureOut">
              <a:rPr lang="en-US" altLang="ja-JP"/>
              <a:pPr/>
              <a:t>8/27/2010</a:t>
            </a:fld>
            <a:endParaRPr lang="en-US" altLang="ja-JP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B7519F-6882-4887-973B-D4332C5D1C21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5F852-4BCC-43A0-B075-D81B691090BE}" type="datetimeFigureOut">
              <a:rPr lang="en-US" altLang="ja-JP"/>
              <a:pPr/>
              <a:t>8/27/2010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223020-BB7E-45B8-BA6E-961CA4A08858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ja-JP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Rectangle 11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ja-JP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2885A8-848F-4E23-ADE2-FCC06FBD1DC5}" type="datetimeFigureOut">
              <a:rPr lang="en-US" altLang="ja-JP"/>
              <a:pPr/>
              <a:t>8/27/2010</a:t>
            </a:fld>
            <a:endParaRPr lang="en-US" altLang="ja-JP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DC94FE-2EA5-480F-8F59-902245466D41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72189-E5D9-4C13-B467-45A66D5B3235}" type="datetimeFigureOut">
              <a:rPr lang="en-US" altLang="ja-JP"/>
              <a:pPr/>
              <a:t>8/27/2010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49AD6-DED4-4B84-B78E-D6FCEC9787F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B0A50D-6D6A-4702-95EA-4628756E0D89}" type="datetimeFigureOut">
              <a:rPr lang="en-US" altLang="ja-JP"/>
              <a:pPr/>
              <a:t>8/27/2010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9530F-85DE-414B-AD73-9B262F55FEDD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5D311A-6B41-4FB4-8638-ECF6DDA1B7B1}" type="datetimeFigureOut">
              <a:rPr lang="en-US" altLang="ja-JP"/>
              <a:pPr/>
              <a:t>8/27/2010</a:t>
            </a:fld>
            <a:endParaRPr lang="en-US" altLang="ja-JP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E8AA68-3123-452B-861D-9F377BEBD39A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2B32B-2412-47B0-A57E-A1100E6E41CC}" type="datetimeFigureOut">
              <a:rPr lang="en-US" altLang="ja-JP"/>
              <a:pPr/>
              <a:t>8/27/2010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C88F3-BF65-4AC3-B8A7-C330C2B27D71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ja-JP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" name="Rectangle 8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ja-JP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034073-BD92-4BE1-9EFC-E756B07BE75A}" type="datetimeFigureOut">
              <a:rPr lang="en-US" altLang="ja-JP"/>
              <a:pPr/>
              <a:t>8/27/2010</a:t>
            </a:fld>
            <a:endParaRPr lang="en-US" altLang="ja-JP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2D9BB-6200-49A2-B5F3-7909B6D87B6D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ja-JP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" name="Rectangle 8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ja-JP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fld id="{0CF72AEA-660F-4248-9E32-90CCD8A2B1DF}" type="datetimeFigureOut">
              <a:rPr lang="en-US" altLang="ja-JP"/>
              <a:pPr/>
              <a:t>8/27/2010</a:t>
            </a:fld>
            <a:endParaRPr lang="en-US" altLang="ja-JP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rgbClr val="BCBCBC"/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fld id="{1385C65C-35D8-4444-A528-48434F376C0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ja-JP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ja-JP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wrap="square" lIns="109728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3F3F3F"/>
                </a:solidFill>
                <a:latin typeface="Corbel" pitchFamily="34" charset="0"/>
              </a:defRPr>
            </a:lvl1pPr>
          </a:lstStyle>
          <a:p>
            <a:fld id="{2B5B8CAE-93E0-487C-9BDB-9B8CF344B42C}" type="datetimeFigureOut">
              <a:rPr lang="en-US" altLang="ja-JP"/>
              <a:pPr/>
              <a:t>8/27/2010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wrap="square" lIns="45720" tIns="45720" rIns="45720" bIns="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3F3F3F"/>
                </a:solidFill>
                <a:latin typeface="Corbel" pitchFamily="34" charset="0"/>
              </a:defRPr>
            </a:lvl1pPr>
          </a:lstStyle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3F3F3F"/>
                </a:solidFill>
                <a:latin typeface="Corbel" pitchFamily="34" charset="0"/>
              </a:defRPr>
            </a:lvl1pPr>
          </a:lstStyle>
          <a:p>
            <a:fld id="{ABFC3939-D305-468A-A3D2-5A18C8997B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9" r:id="rId2"/>
    <p:sldLayoutId id="2147483685" r:id="rId3"/>
    <p:sldLayoutId id="2147483680" r:id="rId4"/>
    <p:sldLayoutId id="2147483681" r:id="rId5"/>
    <p:sldLayoutId id="2147483682" r:id="rId6"/>
    <p:sldLayoutId id="2147483686" r:id="rId7"/>
    <p:sldLayoutId id="2147483687" r:id="rId8"/>
    <p:sldLayoutId id="2147483688" r:id="rId9"/>
    <p:sldLayoutId id="2147483683" r:id="rId10"/>
    <p:sldLayoutId id="214748368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http://www.actnow.co.jp/image/indexsidebg.jp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hyperlink" Target="http://www.actnow.co.jp/business.htm" TargetMode="Externa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srv.ezinedirector.net/?n=4006253&amp;s=115727869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8000"/>
                <a:satMod val="300000"/>
              </a:schemeClr>
            </a:gs>
            <a:gs pos="12000">
              <a:schemeClr val="bg2">
                <a:tint val="48000"/>
                <a:satMod val="300000"/>
              </a:schemeClr>
            </a:gs>
            <a:gs pos="20000">
              <a:schemeClr val="bg2">
                <a:tint val="49000"/>
                <a:satMod val="300000"/>
              </a:schemeClr>
            </a:gs>
            <a:gs pos="100000">
              <a:schemeClr val="bg2">
                <a:shade val="30000"/>
              </a:schemeClr>
            </a:gs>
          </a:gsLst>
          <a:path path="circle">
            <a:fillToRect l="10000" t="-25000" r="10000" b="12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act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97630" y="381000"/>
            <a:ext cx="3336170" cy="11695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70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eehand521 BT" pitchFamily="66" charset="0"/>
                <a:ea typeface="+mn-ea"/>
              </a:rPr>
              <a:t>Welcome</a:t>
            </a:r>
          </a:p>
        </p:txBody>
      </p:sp>
      <p:pic>
        <p:nvPicPr>
          <p:cNvPr id="14340" name="Picture 13" descr="act-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5486400"/>
            <a:ext cx="3213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Box 6"/>
          <p:cNvSpPr txBox="1">
            <a:spLocks noChangeArrowheads="1"/>
          </p:cNvSpPr>
          <p:nvPr/>
        </p:nvSpPr>
        <p:spPr bwMode="auto">
          <a:xfrm>
            <a:off x="228600" y="5257800"/>
            <a:ext cx="5102225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ja-JP" altLang="en-US" sz="5100">
                <a:latin typeface="Bleeding Cowboys" pitchFamily="2" charset="0"/>
              </a:rPr>
              <a:t>日本最大ビジネス</a:t>
            </a:r>
          </a:p>
        </p:txBody>
      </p:sp>
      <p:sp>
        <p:nvSpPr>
          <p:cNvPr id="14342" name="TextBox 8"/>
          <p:cNvSpPr txBox="1">
            <a:spLocks noChangeArrowheads="1"/>
          </p:cNvSpPr>
          <p:nvPr/>
        </p:nvSpPr>
        <p:spPr bwMode="auto">
          <a:xfrm>
            <a:off x="609600" y="6248400"/>
            <a:ext cx="201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ja-JP">
                <a:latin typeface="Capture it" pitchFamily="2" charset="0"/>
                <a:cs typeface="Andalus" pitchFamily="2" charset="-78"/>
              </a:rPr>
              <a:t>www.actnow.co.jp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Box 11"/>
          <p:cNvSpPr txBox="1">
            <a:spLocks noChangeArrowheads="1"/>
          </p:cNvSpPr>
          <p:nvPr/>
        </p:nvSpPr>
        <p:spPr bwMode="auto">
          <a:xfrm>
            <a:off x="774700" y="1295400"/>
            <a:ext cx="33401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ja-JP" altLang="en-US" sz="4400">
                <a:solidFill>
                  <a:schemeClr val="accent1"/>
                </a:solidFill>
                <a:latin typeface="Corbel" pitchFamily="34" charset="0"/>
              </a:rPr>
              <a:t>成功の条件</a:t>
            </a:r>
          </a:p>
          <a:p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         THE RIGHT</a:t>
            </a:r>
            <a:r>
              <a:rPr kumimoji="0" lang="en-US" altLang="ja-JP" sz="2400">
                <a:latin typeface="Corbel" pitchFamily="34" charset="0"/>
              </a:rPr>
              <a:t>: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98500" y="1371600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85800" y="2362200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4" name="Rectangle 17"/>
          <p:cNvSpPr>
            <a:spLocks noChangeArrowheads="1"/>
          </p:cNvSpPr>
          <p:nvPr/>
        </p:nvSpPr>
        <p:spPr bwMode="auto">
          <a:xfrm>
            <a:off x="635000" y="2438400"/>
            <a:ext cx="3384550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0" lang="ja-JP" altLang="en-US" sz="3200">
                <a:latin typeface="Aharoni" pitchFamily="2" charset="-79"/>
                <a:cs typeface="Aharoni" pitchFamily="2" charset="-79"/>
              </a:rPr>
              <a:t>製品 </a:t>
            </a:r>
            <a:r>
              <a:rPr kumimoji="0" lang="en-US" altLang="ja-JP" sz="2400">
                <a:latin typeface="Aharoni" pitchFamily="2" charset="-79"/>
                <a:cs typeface="Aharoni" pitchFamily="2" charset="-79"/>
              </a:rPr>
              <a:t>Products</a:t>
            </a:r>
          </a:p>
          <a:p>
            <a:pPr algn="ctr">
              <a:lnSpc>
                <a:spcPct val="90000"/>
              </a:lnSpc>
            </a:pPr>
            <a:r>
              <a:rPr kumimoji="0" lang="ja-JP" altLang="en-US" sz="3200"/>
              <a:t>会社</a:t>
            </a:r>
            <a:r>
              <a:rPr kumimoji="0" lang="ja-JP" altLang="en-US" sz="2800"/>
              <a:t> </a:t>
            </a:r>
            <a:r>
              <a:rPr kumimoji="0" lang="en-US" altLang="ja-JP" sz="2400"/>
              <a:t>Company</a:t>
            </a:r>
            <a:endParaRPr kumimoji="0" lang="en-US" altLang="ja-JP" sz="3200"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r>
              <a:rPr kumimoji="0" lang="ja-JP" altLang="en-US" sz="3200">
                <a:latin typeface="Aharoni" pitchFamily="2" charset="-79"/>
                <a:cs typeface="Aharoni" pitchFamily="2" charset="-79"/>
              </a:rPr>
              <a:t>タイミング </a:t>
            </a:r>
            <a:r>
              <a:rPr kumimoji="0" lang="en-US" altLang="ja-JP" sz="2400">
                <a:latin typeface="Aharoni" pitchFamily="2" charset="-79"/>
                <a:cs typeface="Aharoni" pitchFamily="2" charset="-79"/>
              </a:rPr>
              <a:t>Timing</a:t>
            </a:r>
          </a:p>
          <a:p>
            <a:pPr algn="ctr">
              <a:lnSpc>
                <a:spcPct val="90000"/>
              </a:lnSpc>
            </a:pPr>
            <a:r>
              <a:rPr kumimoji="0" lang="ja-JP" altLang="en-US" sz="3200">
                <a:latin typeface="Aharoni" pitchFamily="2" charset="-79"/>
                <a:cs typeface="Aharoni" pitchFamily="2" charset="-79"/>
              </a:rPr>
              <a:t>報酬 </a:t>
            </a:r>
            <a:r>
              <a:rPr kumimoji="0" lang="en-US" altLang="ja-JP" sz="2400">
                <a:latin typeface="Aharoni" pitchFamily="2" charset="-79"/>
                <a:cs typeface="Aharoni" pitchFamily="2" charset="-79"/>
              </a:rPr>
              <a:t>Compensation</a:t>
            </a:r>
          </a:p>
          <a:p>
            <a:pPr algn="ctr">
              <a:lnSpc>
                <a:spcPct val="90000"/>
              </a:lnSpc>
            </a:pPr>
            <a:endParaRPr kumimoji="0" lang="en-US" altLang="ja-JP" sz="900"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r>
              <a:rPr kumimoji="0" lang="ja-JP" altLang="en-US" sz="2800">
                <a:latin typeface="Aharoni" pitchFamily="2" charset="-79"/>
                <a:cs typeface="Aharoni" pitchFamily="2" charset="-79"/>
              </a:rPr>
              <a:t>成功できるシステム</a:t>
            </a:r>
            <a:r>
              <a:rPr kumimoji="0" lang="ja-JP" altLang="en-US" sz="3200">
                <a:latin typeface="Aharoni" pitchFamily="2" charset="-79"/>
                <a:cs typeface="Aharoni" pitchFamily="2" charset="-79"/>
              </a:rPr>
              <a:t/>
            </a:r>
            <a:br>
              <a:rPr kumimoji="0" lang="ja-JP" altLang="en-US" sz="3200">
                <a:latin typeface="Aharoni" pitchFamily="2" charset="-79"/>
                <a:cs typeface="Aharoni" pitchFamily="2" charset="-79"/>
              </a:rPr>
            </a:br>
            <a:r>
              <a:rPr kumimoji="0" lang="en-US" altLang="ja-JP" sz="2400">
                <a:latin typeface="Aharoni" pitchFamily="2" charset="-79"/>
                <a:cs typeface="Aharoni" pitchFamily="2" charset="-79"/>
              </a:rPr>
              <a:t>System for Success</a:t>
            </a:r>
            <a:endParaRPr kumimoji="0" lang="en-US" altLang="ja-JP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30725" name="Picture 21" descr="ss_ca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04800"/>
            <a:ext cx="254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22" descr="buildingx488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3048000"/>
            <a:ext cx="4221163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TextBox 23"/>
          <p:cNvSpPr txBox="1">
            <a:spLocks noChangeArrowheads="1"/>
          </p:cNvSpPr>
          <p:nvPr/>
        </p:nvSpPr>
        <p:spPr bwMode="auto">
          <a:xfrm>
            <a:off x="4462463" y="0"/>
            <a:ext cx="4154487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ja-JP" altLang="en-US" sz="3200">
                <a:solidFill>
                  <a:schemeClr val="accent1"/>
                </a:solidFill>
                <a:latin typeface="Corbel" pitchFamily="34" charset="0"/>
              </a:rPr>
              <a:t>会社 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Company</a:t>
            </a:r>
            <a:r>
              <a:rPr kumimoji="0" lang="ja-JP" altLang="en-US" sz="3200">
                <a:solidFill>
                  <a:schemeClr val="accent1"/>
                </a:solidFill>
                <a:latin typeface="Corbel" pitchFamily="34" charset="0"/>
              </a:rPr>
              <a:t>：</a:t>
            </a:r>
          </a:p>
          <a:p>
            <a:pPr algn="ctr"/>
            <a:r>
              <a:rPr kumimoji="0" lang="ja-JP" altLang="en-US" sz="2800">
                <a:latin typeface="Corbel" pitchFamily="34" charset="0"/>
              </a:rPr>
              <a:t>米国のサンディエゴ市</a:t>
            </a:r>
          </a:p>
          <a:p>
            <a:pPr algn="ctr"/>
            <a:r>
              <a:rPr kumimoji="0" lang="en-US" altLang="ja-JP" sz="1600">
                <a:latin typeface="Corbel" pitchFamily="34" charset="0"/>
              </a:rPr>
              <a:t>GLOBAL HEADQUARTERS</a:t>
            </a:r>
          </a:p>
          <a:p>
            <a:pPr algn="ctr"/>
            <a:r>
              <a:rPr kumimoji="0" lang="en-US" altLang="ja-JP" sz="1600">
                <a:latin typeface="Corbel" pitchFamily="34" charset="0"/>
              </a:rPr>
              <a:t>SAN DIEGO, CALIFORNIA</a:t>
            </a:r>
          </a:p>
          <a:p>
            <a:pPr algn="ctr"/>
            <a:r>
              <a:rPr kumimoji="0" lang="en-US" altLang="ja-JP" sz="2800">
                <a:latin typeface="Corbel" pitchFamily="34" charset="0"/>
              </a:rPr>
              <a:t>60</a:t>
            </a:r>
            <a:r>
              <a:rPr kumimoji="0" lang="ja-JP" altLang="en-US" sz="2800">
                <a:latin typeface="Corbel" pitchFamily="34" charset="0"/>
              </a:rPr>
              <a:t>カ国に発送している</a:t>
            </a:r>
            <a:endParaRPr kumimoji="0" lang="en-US" altLang="ja-JP" sz="2800">
              <a:latin typeface="Corbel" pitchFamily="34" charset="0"/>
            </a:endParaRPr>
          </a:p>
          <a:p>
            <a:pPr algn="ctr"/>
            <a:r>
              <a:rPr kumimoji="0" lang="en-US" altLang="ja-JP" sz="1600">
                <a:latin typeface="Corbel" pitchFamily="34" charset="0"/>
              </a:rPr>
              <a:t>SHIPS TO SIXTY+ COUNTRIES</a:t>
            </a:r>
          </a:p>
          <a:p>
            <a:pPr algn="ctr"/>
            <a:r>
              <a:rPr kumimoji="0" lang="ja-JP" altLang="en-US" sz="2800">
                <a:latin typeface="Corbel" pitchFamily="34" charset="0"/>
              </a:rPr>
              <a:t>ダン＆ブラドストリート３Ａ１</a:t>
            </a:r>
          </a:p>
          <a:p>
            <a:pPr algn="ctr"/>
            <a:r>
              <a:rPr kumimoji="0" lang="en-US" altLang="ja-JP" sz="1600">
                <a:latin typeface="Corbel" pitchFamily="34" charset="0"/>
              </a:rPr>
              <a:t>DUNN &amp; BRADSTREET RATING </a:t>
            </a:r>
            <a:r>
              <a:rPr kumimoji="0" lang="ja-JP" altLang="en-US" b="1">
                <a:latin typeface="Corbel" pitchFamily="34" charset="0"/>
              </a:rPr>
              <a:t>３Ａ１</a:t>
            </a:r>
            <a:r>
              <a:rPr kumimoji="0" lang="ja-JP" altLang="en-US" sz="1600">
                <a:latin typeface="Corbel" pitchFamily="34" charset="0"/>
              </a:rPr>
              <a:t>　</a:t>
            </a:r>
          </a:p>
        </p:txBody>
      </p:sp>
      <p:pic>
        <p:nvPicPr>
          <p:cNvPr id="30728" name="Picture 26" descr="act-logo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5486400"/>
            <a:ext cx="3213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9" name="TextBox 7"/>
          <p:cNvSpPr txBox="1">
            <a:spLocks noChangeArrowheads="1"/>
          </p:cNvSpPr>
          <p:nvPr/>
        </p:nvSpPr>
        <p:spPr bwMode="auto">
          <a:xfrm>
            <a:off x="174625" y="5257800"/>
            <a:ext cx="5353050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ja-JP" altLang="en-US" sz="4300">
                <a:latin typeface="Bleeding Cowboys" pitchFamily="2" charset="0"/>
              </a:rPr>
              <a:t>日本はこれからです！</a:t>
            </a:r>
          </a:p>
          <a:p>
            <a:r>
              <a:rPr kumimoji="0" lang="en-US" altLang="ja-JP" sz="3100">
                <a:latin typeface="Bleeding Cowboys" pitchFamily="2" charset="0"/>
              </a:rPr>
              <a:t>Starting now in Japan!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9" descr="act-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5486400"/>
            <a:ext cx="3213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6" name="TextBox 11"/>
          <p:cNvSpPr txBox="1">
            <a:spLocks noChangeArrowheads="1"/>
          </p:cNvSpPr>
          <p:nvPr/>
        </p:nvSpPr>
        <p:spPr bwMode="auto">
          <a:xfrm>
            <a:off x="0" y="0"/>
            <a:ext cx="906938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ja-JP" sz="4000">
                <a:latin typeface="Aharoni" pitchFamily="2" charset="-79"/>
                <a:cs typeface="Aharoni" pitchFamily="2" charset="-79"/>
              </a:rPr>
              <a:t>ACT</a:t>
            </a:r>
            <a:r>
              <a:rPr kumimoji="0" lang="ja-JP" altLang="en-US" sz="4000">
                <a:latin typeface="Aharoni" pitchFamily="2" charset="-79"/>
                <a:cs typeface="Aharoni" pitchFamily="2" charset="-79"/>
              </a:rPr>
              <a:t>のスパー・バイナリ・プラン　（業界初）</a:t>
            </a:r>
          </a:p>
          <a:p>
            <a:r>
              <a:rPr kumimoji="0" lang="en-US" altLang="ja-JP" sz="4000">
                <a:latin typeface="Aharoni" pitchFamily="2" charset="-79"/>
                <a:cs typeface="Aharoni" pitchFamily="2" charset="-79"/>
              </a:rPr>
              <a:t>ACT “Super” Binary Plan </a:t>
            </a:r>
            <a:r>
              <a:rPr kumimoji="0" lang="en-US" altLang="ja-JP" sz="3600">
                <a:latin typeface="Aharoni" pitchFamily="2" charset="-79"/>
                <a:cs typeface="Aharoni" pitchFamily="2" charset="-79"/>
              </a:rPr>
              <a:t>(Industry first)</a:t>
            </a:r>
          </a:p>
        </p:txBody>
      </p:sp>
      <p:sp>
        <p:nvSpPr>
          <p:cNvPr id="23" name="5-Point Star 22"/>
          <p:cNvSpPr/>
          <p:nvPr/>
        </p:nvSpPr>
        <p:spPr>
          <a:xfrm>
            <a:off x="4267200" y="16764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4" name="5-Point Star 23"/>
          <p:cNvSpPr/>
          <p:nvPr/>
        </p:nvSpPr>
        <p:spPr>
          <a:xfrm>
            <a:off x="3505200" y="27432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5" name="5-Point Star 24"/>
          <p:cNvSpPr/>
          <p:nvPr/>
        </p:nvSpPr>
        <p:spPr>
          <a:xfrm>
            <a:off x="5410200" y="34290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6" name="5-Point Star 25"/>
          <p:cNvSpPr/>
          <p:nvPr/>
        </p:nvSpPr>
        <p:spPr>
          <a:xfrm>
            <a:off x="5105400" y="2895600"/>
            <a:ext cx="685800" cy="609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7" name="5-Point Star 26"/>
          <p:cNvSpPr/>
          <p:nvPr/>
        </p:nvSpPr>
        <p:spPr>
          <a:xfrm>
            <a:off x="3048000" y="3886200"/>
            <a:ext cx="685800" cy="609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cxnSp>
        <p:nvCxnSpPr>
          <p:cNvPr id="29" name="Straight Connector 28"/>
          <p:cNvCxnSpPr>
            <a:stCxn id="23" idx="2"/>
          </p:cNvCxnSpPr>
          <p:nvPr/>
        </p:nvCxnSpPr>
        <p:spPr>
          <a:xfrm rot="5400000">
            <a:off x="4148138" y="2809875"/>
            <a:ext cx="38100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75" name="Straight Arrow Connector 30"/>
          <p:cNvCxnSpPr>
            <a:cxnSpLocks noChangeShapeType="1"/>
            <a:stCxn id="23" idx="2"/>
          </p:cNvCxnSpPr>
          <p:nvPr/>
        </p:nvCxnSpPr>
        <p:spPr bwMode="auto">
          <a:xfrm flipH="1">
            <a:off x="2895600" y="2767013"/>
            <a:ext cx="1590675" cy="2033587"/>
          </a:xfrm>
          <a:prstGeom prst="straightConnector1">
            <a:avLst/>
          </a:prstGeom>
          <a:noFill/>
          <a:ln w="6350" cap="rnd" algn="ctr">
            <a:solidFill>
              <a:srgbClr val="F0AC00"/>
            </a:solidFill>
            <a:round/>
            <a:headEnd/>
            <a:tailEnd type="arrow" w="med" len="med"/>
          </a:ln>
        </p:spPr>
      </p:cxnSp>
      <p:cxnSp>
        <p:nvCxnSpPr>
          <p:cNvPr id="33" name="Straight Arrow Connector 32"/>
          <p:cNvCxnSpPr>
            <a:stCxn id="23" idx="3"/>
          </p:cNvCxnSpPr>
          <p:nvPr/>
        </p:nvCxnSpPr>
        <p:spPr>
          <a:xfrm rot="16200000" flipH="1">
            <a:off x="4843463" y="3114675"/>
            <a:ext cx="2057400" cy="1362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505200" y="3276600"/>
            <a:ext cx="1108075" cy="654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kumimoji="0" lang="ja-JP" altLang="en-US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直紹介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Personally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Enrolled</a:t>
            </a:r>
            <a:endParaRPr kumimoji="0" lang="en-US" altLang="ja-JP" sz="16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267200" y="2209800"/>
            <a:ext cx="1143000" cy="384175"/>
          </a:xfrm>
          <a:prstGeom prst="rect">
            <a:avLst/>
          </a:prstGeom>
          <a:solidFill>
            <a:schemeClr val="bg1"/>
          </a:solidFill>
          <a:ln w="48000" cmpd="thickThin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ja-JP" altLang="en-US" sz="1600">
                <a:latin typeface="Aharoni" pitchFamily="2" charset="-79"/>
                <a:cs typeface="Aharoni" pitchFamily="2" charset="-79"/>
              </a:rPr>
              <a:t>あなた</a:t>
            </a:r>
            <a:r>
              <a:rPr kumimoji="0" lang="en-US" altLang="ja-JP" sz="1600">
                <a:latin typeface="Aharoni" pitchFamily="2" charset="-79"/>
                <a:cs typeface="Aharoni" pitchFamily="2" charset="-79"/>
              </a:rPr>
              <a:t>You</a:t>
            </a:r>
            <a:endParaRPr kumimoji="0" lang="en-US" altLang="ja-JP" sz="1600">
              <a:latin typeface="Corbel" pitchFamily="34" charset="0"/>
            </a:endParaRPr>
          </a:p>
        </p:txBody>
      </p:sp>
      <p:sp>
        <p:nvSpPr>
          <p:cNvPr id="36880" name="Rectangle 39"/>
          <p:cNvSpPr>
            <a:spLocks noChangeArrowheads="1"/>
          </p:cNvSpPr>
          <p:nvPr/>
        </p:nvSpPr>
        <p:spPr bwMode="auto">
          <a:xfrm>
            <a:off x="3429000" y="4595813"/>
            <a:ext cx="129222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ja-JP" altLang="en-US">
                <a:latin typeface="Corbel" pitchFamily="34" charset="0"/>
              </a:rPr>
              <a:t>左のチーム</a:t>
            </a:r>
          </a:p>
          <a:p>
            <a:pPr>
              <a:lnSpc>
                <a:spcPct val="80000"/>
              </a:lnSpc>
            </a:pPr>
            <a:r>
              <a:rPr kumimoji="0" lang="en-US" altLang="ja-JP">
                <a:latin typeface="Corbel" pitchFamily="34" charset="0"/>
              </a:rPr>
              <a:t>Left Team</a:t>
            </a:r>
          </a:p>
        </p:txBody>
      </p:sp>
      <p:sp>
        <p:nvSpPr>
          <p:cNvPr id="36881" name="Rectangle 40"/>
          <p:cNvSpPr>
            <a:spLocks noChangeArrowheads="1"/>
          </p:cNvSpPr>
          <p:nvPr/>
        </p:nvSpPr>
        <p:spPr bwMode="auto">
          <a:xfrm>
            <a:off x="5029200" y="4595813"/>
            <a:ext cx="129222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ja-JP" altLang="en-US">
                <a:latin typeface="Corbel" pitchFamily="34" charset="0"/>
              </a:rPr>
              <a:t>右のチーム</a:t>
            </a:r>
          </a:p>
          <a:p>
            <a:pPr>
              <a:lnSpc>
                <a:spcPct val="80000"/>
              </a:lnSpc>
            </a:pPr>
            <a:r>
              <a:rPr kumimoji="0" lang="en-US" altLang="ja-JP">
                <a:latin typeface="Corbel" pitchFamily="34" charset="0"/>
              </a:rPr>
              <a:t>Right Team</a:t>
            </a:r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3697287" y="2590800"/>
            <a:ext cx="2286000" cy="0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36"/>
          <p:cNvSpPr/>
          <p:nvPr/>
        </p:nvSpPr>
        <p:spPr>
          <a:xfrm>
            <a:off x="5486400" y="3962400"/>
            <a:ext cx="1108075" cy="654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kumimoji="0" lang="ja-JP" altLang="en-US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直紹介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Personally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Enrolled</a:t>
            </a:r>
            <a:endParaRPr kumimoji="0" lang="en-US" altLang="ja-JP" sz="1600">
              <a:solidFill>
                <a:schemeClr val="tx1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9" descr="act-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5486400"/>
            <a:ext cx="3213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TextBox 11"/>
          <p:cNvSpPr txBox="1">
            <a:spLocks noChangeArrowheads="1"/>
          </p:cNvSpPr>
          <p:nvPr/>
        </p:nvSpPr>
        <p:spPr bwMode="auto">
          <a:xfrm>
            <a:off x="0" y="0"/>
            <a:ext cx="906938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ja-JP" sz="4000">
                <a:latin typeface="Aharoni" pitchFamily="2" charset="-79"/>
                <a:cs typeface="Aharoni" pitchFamily="2" charset="-79"/>
              </a:rPr>
              <a:t>ACT</a:t>
            </a:r>
            <a:r>
              <a:rPr kumimoji="0" lang="ja-JP" altLang="en-US" sz="4000">
                <a:latin typeface="Aharoni" pitchFamily="2" charset="-79"/>
                <a:cs typeface="Aharoni" pitchFamily="2" charset="-79"/>
              </a:rPr>
              <a:t>のスパー・バイナリ・プラン　（業界初）</a:t>
            </a:r>
          </a:p>
          <a:p>
            <a:r>
              <a:rPr kumimoji="0" lang="en-US" altLang="ja-JP" sz="4000">
                <a:latin typeface="Aharoni" pitchFamily="2" charset="-79"/>
                <a:cs typeface="Aharoni" pitchFamily="2" charset="-79"/>
              </a:rPr>
              <a:t>ACT “Super” Binary Plan </a:t>
            </a:r>
            <a:r>
              <a:rPr kumimoji="0" lang="en-US" altLang="ja-JP" sz="3600">
                <a:latin typeface="Aharoni" pitchFamily="2" charset="-79"/>
                <a:cs typeface="Aharoni" pitchFamily="2" charset="-79"/>
              </a:rPr>
              <a:t>(Industry first)</a:t>
            </a:r>
          </a:p>
        </p:txBody>
      </p:sp>
      <p:sp>
        <p:nvSpPr>
          <p:cNvPr id="63492" name="Rectangle 14"/>
          <p:cNvSpPr>
            <a:spLocks noChangeArrowheads="1"/>
          </p:cNvSpPr>
          <p:nvPr/>
        </p:nvSpPr>
        <p:spPr bwMode="auto">
          <a:xfrm>
            <a:off x="0" y="1295400"/>
            <a:ext cx="4114800" cy="365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ja-JP" altLang="en-US" sz="2000">
                <a:latin typeface="Aharoni" pitchFamily="2" charset="-79"/>
                <a:cs typeface="Aharoni" pitchFamily="2" charset="-79"/>
              </a:rPr>
              <a:t>　</a:t>
            </a:r>
            <a:r>
              <a:rPr kumimoji="0" lang="ja-JP" altLang="en-US" sz="2400" b="1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左と右の２つチームをつくる</a:t>
            </a:r>
          </a:p>
          <a:p>
            <a:r>
              <a:rPr kumimoji="0" lang="ja-JP" altLang="en-US" b="1">
                <a:latin typeface="Aharoni" pitchFamily="2" charset="-79"/>
                <a:cs typeface="Aharoni" pitchFamily="2" charset="-79"/>
              </a:rPr>
              <a:t>   </a:t>
            </a:r>
            <a:r>
              <a:rPr kumimoji="0" lang="en-US" altLang="ja-JP" b="1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Build 2 teams, a Left and a Right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kumimoji="0" lang="ja-JP" altLang="en-US" sz="2000">
                <a:latin typeface="Aharoni" pitchFamily="2" charset="-79"/>
                <a:cs typeface="Aharoni" pitchFamily="2" charset="-79"/>
              </a:rPr>
              <a:t>　もっと人を紹介することにより、</a:t>
            </a:r>
          </a:p>
          <a:p>
            <a:r>
              <a:rPr kumimoji="0" lang="ja-JP" altLang="en-US" sz="2000">
                <a:latin typeface="Aharoni" pitchFamily="2" charset="-79"/>
                <a:cs typeface="Aharoni" pitchFamily="2" charset="-79"/>
              </a:rPr>
              <a:t>　傘下のチームにも貢献する。</a:t>
            </a:r>
          </a:p>
          <a:p>
            <a:r>
              <a:rPr kumimoji="0" lang="ja-JP" altLang="en-US" sz="2000">
                <a:latin typeface="Aharoni" pitchFamily="2" charset="-79"/>
                <a:cs typeface="Aharoni" pitchFamily="2" charset="-79"/>
              </a:rPr>
              <a:t>  </a:t>
            </a:r>
            <a:r>
              <a:rPr kumimoji="0" lang="en-US" altLang="ja-JP">
                <a:latin typeface="Corbel" pitchFamily="34" charset="0"/>
                <a:cs typeface="Aharoni" pitchFamily="2" charset="-79"/>
              </a:rPr>
              <a:t>Enroll more people to help build</a:t>
            </a:r>
          </a:p>
          <a:p>
            <a:r>
              <a:rPr kumimoji="0" lang="en-US" altLang="ja-JP">
                <a:latin typeface="Corbel" pitchFamily="34" charset="0"/>
                <a:cs typeface="Aharoni" pitchFamily="2" charset="-79"/>
              </a:rPr>
              <a:t>   your downline’s teams</a:t>
            </a:r>
            <a:r>
              <a:rPr kumimoji="0" lang="en-US" altLang="ja-JP">
                <a:latin typeface="Aharoni" pitchFamily="2" charset="-79"/>
                <a:cs typeface="Aharoni" pitchFamily="2" charset="-79"/>
              </a:rPr>
              <a:t>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kumimoji="0" lang="ja-JP" altLang="en-US" sz="2000">
                <a:latin typeface="Aharoni" pitchFamily="2" charset="-79"/>
                <a:cs typeface="Aharoni" pitchFamily="2" charset="-79"/>
              </a:rPr>
              <a:t>　一番下までの売上で計算</a:t>
            </a:r>
          </a:p>
          <a:p>
            <a:r>
              <a:rPr kumimoji="0" lang="ja-JP" altLang="en-US" sz="2000">
                <a:latin typeface="Aharoni" pitchFamily="2" charset="-79"/>
                <a:cs typeface="Aharoni" pitchFamily="2" charset="-79"/>
              </a:rPr>
              <a:t>　</a:t>
            </a:r>
            <a:r>
              <a:rPr kumimoji="0" lang="en-US" altLang="ja-JP">
                <a:latin typeface="Corbel" pitchFamily="34" charset="0"/>
                <a:cs typeface="Aharoni" pitchFamily="2" charset="-79"/>
              </a:rPr>
              <a:t>Count entire group volume</a:t>
            </a:r>
          </a:p>
          <a:p>
            <a:pPr>
              <a:buFontTx/>
              <a:buChar char="•"/>
            </a:pPr>
            <a:r>
              <a:rPr kumimoji="0" lang="ja-JP" altLang="en-US" sz="2000">
                <a:latin typeface="Aharoni" pitchFamily="2" charset="-79"/>
                <a:cs typeface="Aharoni" pitchFamily="2" charset="-79"/>
              </a:rPr>
              <a:t>　少ない側の約</a:t>
            </a:r>
            <a:r>
              <a:rPr kumimoji="0" lang="en-US" altLang="ja-JP" sz="2800">
                <a:latin typeface="Aharoni" pitchFamily="2" charset="-79"/>
                <a:cs typeface="Aharoni" pitchFamily="2" charset="-79"/>
              </a:rPr>
              <a:t>17</a:t>
            </a:r>
            <a:r>
              <a:rPr kumimoji="0" lang="ja-JP" altLang="en-US" sz="2800">
                <a:latin typeface="Aharoni" pitchFamily="2" charset="-79"/>
                <a:cs typeface="Aharoni" pitchFamily="2" charset="-79"/>
              </a:rPr>
              <a:t>％</a:t>
            </a:r>
            <a:r>
              <a:rPr kumimoji="0" lang="ja-JP" altLang="en-US">
                <a:latin typeface="Aharoni" pitchFamily="2" charset="-79"/>
                <a:cs typeface="Aharoni" pitchFamily="2" charset="-79"/>
              </a:rPr>
              <a:t>を</a:t>
            </a:r>
            <a:endParaRPr kumimoji="0" lang="en-US" altLang="ja-JP">
              <a:latin typeface="Aharoni" pitchFamily="2" charset="-79"/>
              <a:cs typeface="Aharoni" pitchFamily="2" charset="-79"/>
            </a:endParaRPr>
          </a:p>
          <a:p>
            <a:r>
              <a:rPr kumimoji="0" lang="ja-JP" altLang="en-US" sz="2000">
                <a:latin typeface="Aharoni" pitchFamily="2" charset="-79"/>
                <a:cs typeface="Aharoni" pitchFamily="2" charset="-79"/>
              </a:rPr>
              <a:t>　あなたに還元！</a:t>
            </a:r>
            <a:r>
              <a:rPr kumimoji="0" lang="ja-JP" altLang="en-US" sz="2000">
                <a:latin typeface="Corbel" pitchFamily="34" charset="0"/>
              </a:rPr>
              <a:t> </a:t>
            </a:r>
            <a:r>
              <a:rPr kumimoji="0" lang="en-US" altLang="ja-JP">
                <a:latin typeface="Corbel" pitchFamily="34" charset="0"/>
              </a:rPr>
              <a:t>Paid approx</a:t>
            </a:r>
          </a:p>
          <a:p>
            <a:r>
              <a:rPr kumimoji="0" lang="ja-JP" altLang="en-US">
                <a:latin typeface="Corbel" pitchFamily="34" charset="0"/>
              </a:rPr>
              <a:t>　 </a:t>
            </a:r>
            <a:r>
              <a:rPr kumimoji="0" lang="en-US" altLang="ja-JP">
                <a:latin typeface="Corbel" pitchFamily="34" charset="0"/>
              </a:rPr>
              <a:t>17% of the  smallest side</a:t>
            </a:r>
          </a:p>
        </p:txBody>
      </p:sp>
      <p:sp>
        <p:nvSpPr>
          <p:cNvPr id="23" name="5-Point Star 22"/>
          <p:cNvSpPr/>
          <p:nvPr/>
        </p:nvSpPr>
        <p:spPr>
          <a:xfrm>
            <a:off x="4267200" y="16764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4" name="5-Point Star 23"/>
          <p:cNvSpPr/>
          <p:nvPr/>
        </p:nvSpPr>
        <p:spPr>
          <a:xfrm>
            <a:off x="3505200" y="27432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5" name="5-Point Star 24"/>
          <p:cNvSpPr/>
          <p:nvPr/>
        </p:nvSpPr>
        <p:spPr>
          <a:xfrm>
            <a:off x="5410200" y="34290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6" name="5-Point Star 25"/>
          <p:cNvSpPr/>
          <p:nvPr/>
        </p:nvSpPr>
        <p:spPr>
          <a:xfrm>
            <a:off x="5105400" y="2895600"/>
            <a:ext cx="685800" cy="609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7" name="5-Point Star 26"/>
          <p:cNvSpPr/>
          <p:nvPr/>
        </p:nvSpPr>
        <p:spPr>
          <a:xfrm>
            <a:off x="3048000" y="3886200"/>
            <a:ext cx="685800" cy="609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cxnSp>
        <p:nvCxnSpPr>
          <p:cNvPr id="29" name="Straight Connector 28"/>
          <p:cNvCxnSpPr>
            <a:stCxn id="23" idx="2"/>
          </p:cNvCxnSpPr>
          <p:nvPr/>
        </p:nvCxnSpPr>
        <p:spPr>
          <a:xfrm rot="5400000">
            <a:off x="4148138" y="2809875"/>
            <a:ext cx="38100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99" name="Straight Arrow Connector 30"/>
          <p:cNvCxnSpPr>
            <a:cxnSpLocks noChangeShapeType="1"/>
            <a:stCxn id="23" idx="2"/>
          </p:cNvCxnSpPr>
          <p:nvPr/>
        </p:nvCxnSpPr>
        <p:spPr bwMode="auto">
          <a:xfrm flipH="1">
            <a:off x="2895600" y="2767013"/>
            <a:ext cx="1590675" cy="2033587"/>
          </a:xfrm>
          <a:prstGeom prst="straightConnector1">
            <a:avLst/>
          </a:prstGeom>
          <a:noFill/>
          <a:ln w="6350" cap="rnd" algn="ctr">
            <a:solidFill>
              <a:srgbClr val="F0AC00"/>
            </a:solidFill>
            <a:round/>
            <a:headEnd/>
            <a:tailEnd type="arrow" w="med" len="med"/>
          </a:ln>
        </p:spPr>
      </p:cxnSp>
      <p:cxnSp>
        <p:nvCxnSpPr>
          <p:cNvPr id="33" name="Straight Arrow Connector 32"/>
          <p:cNvCxnSpPr>
            <a:stCxn id="23" idx="3"/>
          </p:cNvCxnSpPr>
          <p:nvPr/>
        </p:nvCxnSpPr>
        <p:spPr>
          <a:xfrm rot="16200000" flipH="1">
            <a:off x="4843463" y="3114675"/>
            <a:ext cx="2057400" cy="1362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505200" y="3276600"/>
            <a:ext cx="1108075" cy="654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kumimoji="0" lang="ja-JP" altLang="en-US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直紹介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Personally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Enrolled</a:t>
            </a:r>
            <a:endParaRPr kumimoji="0" lang="en-US" altLang="ja-JP" sz="16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267200" y="2209800"/>
            <a:ext cx="1143000" cy="384175"/>
          </a:xfrm>
          <a:prstGeom prst="rect">
            <a:avLst/>
          </a:prstGeom>
          <a:solidFill>
            <a:schemeClr val="bg1"/>
          </a:solidFill>
          <a:ln w="48000" cmpd="thickThin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ja-JP" altLang="en-US" sz="1600">
                <a:latin typeface="Aharoni" pitchFamily="2" charset="-79"/>
                <a:cs typeface="Aharoni" pitchFamily="2" charset="-79"/>
              </a:rPr>
              <a:t>あなた</a:t>
            </a:r>
            <a:r>
              <a:rPr kumimoji="0" lang="en-US" altLang="ja-JP" sz="1600">
                <a:latin typeface="Aharoni" pitchFamily="2" charset="-79"/>
                <a:cs typeface="Aharoni" pitchFamily="2" charset="-79"/>
              </a:rPr>
              <a:t>You</a:t>
            </a:r>
            <a:endParaRPr kumimoji="0" lang="en-US" altLang="ja-JP" sz="1600">
              <a:latin typeface="Corbel" pitchFamily="34" charset="0"/>
            </a:endParaRPr>
          </a:p>
        </p:txBody>
      </p:sp>
      <p:sp>
        <p:nvSpPr>
          <p:cNvPr id="63503" name="Rectangle 39"/>
          <p:cNvSpPr>
            <a:spLocks noChangeArrowheads="1"/>
          </p:cNvSpPr>
          <p:nvPr/>
        </p:nvSpPr>
        <p:spPr bwMode="auto">
          <a:xfrm>
            <a:off x="3429000" y="4595813"/>
            <a:ext cx="129222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ja-JP" altLang="en-US">
                <a:latin typeface="Corbel" pitchFamily="34" charset="0"/>
              </a:rPr>
              <a:t>左のチーム</a:t>
            </a:r>
          </a:p>
          <a:p>
            <a:pPr>
              <a:lnSpc>
                <a:spcPct val="80000"/>
              </a:lnSpc>
            </a:pPr>
            <a:r>
              <a:rPr kumimoji="0" lang="en-US" altLang="ja-JP">
                <a:latin typeface="Corbel" pitchFamily="34" charset="0"/>
              </a:rPr>
              <a:t>Left Team</a:t>
            </a:r>
          </a:p>
        </p:txBody>
      </p:sp>
      <p:sp>
        <p:nvSpPr>
          <p:cNvPr id="63504" name="Rectangle 40"/>
          <p:cNvSpPr>
            <a:spLocks noChangeArrowheads="1"/>
          </p:cNvSpPr>
          <p:nvPr/>
        </p:nvSpPr>
        <p:spPr bwMode="auto">
          <a:xfrm>
            <a:off x="5029200" y="4595813"/>
            <a:ext cx="129222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ja-JP" altLang="en-US">
                <a:latin typeface="Corbel" pitchFamily="34" charset="0"/>
              </a:rPr>
              <a:t>右のチーム</a:t>
            </a:r>
          </a:p>
          <a:p>
            <a:pPr>
              <a:lnSpc>
                <a:spcPct val="80000"/>
              </a:lnSpc>
            </a:pPr>
            <a:r>
              <a:rPr kumimoji="0" lang="en-US" altLang="ja-JP">
                <a:latin typeface="Corbel" pitchFamily="34" charset="0"/>
              </a:rPr>
              <a:t>Right Team</a:t>
            </a:r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3697287" y="2590800"/>
            <a:ext cx="2286000" cy="0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36"/>
          <p:cNvSpPr/>
          <p:nvPr/>
        </p:nvSpPr>
        <p:spPr>
          <a:xfrm>
            <a:off x="5486400" y="3962400"/>
            <a:ext cx="1108075" cy="654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kumimoji="0" lang="ja-JP" altLang="en-US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直紹介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Personally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Enrolled</a:t>
            </a:r>
            <a:endParaRPr kumimoji="0" lang="en-US" altLang="ja-JP" sz="1600">
              <a:solidFill>
                <a:schemeClr val="tx1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9" descr="act-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5486400"/>
            <a:ext cx="3213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9" name="TextBox 11"/>
          <p:cNvSpPr txBox="1">
            <a:spLocks noChangeArrowheads="1"/>
          </p:cNvSpPr>
          <p:nvPr/>
        </p:nvSpPr>
        <p:spPr bwMode="auto">
          <a:xfrm>
            <a:off x="0" y="0"/>
            <a:ext cx="906938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ja-JP" sz="4000">
                <a:latin typeface="Aharoni" pitchFamily="2" charset="-79"/>
                <a:cs typeface="Aharoni" pitchFamily="2" charset="-79"/>
              </a:rPr>
              <a:t>ACT</a:t>
            </a:r>
            <a:r>
              <a:rPr kumimoji="0" lang="ja-JP" altLang="en-US" sz="4000">
                <a:latin typeface="Aharoni" pitchFamily="2" charset="-79"/>
                <a:cs typeface="Aharoni" pitchFamily="2" charset="-79"/>
              </a:rPr>
              <a:t>のスパー・バイナリ・プラン　（業界初）</a:t>
            </a:r>
          </a:p>
          <a:p>
            <a:r>
              <a:rPr kumimoji="0" lang="en-US" altLang="ja-JP" sz="4000">
                <a:latin typeface="Aharoni" pitchFamily="2" charset="-79"/>
                <a:cs typeface="Aharoni" pitchFamily="2" charset="-79"/>
              </a:rPr>
              <a:t>ACT “Super” Binary Plan </a:t>
            </a:r>
            <a:r>
              <a:rPr kumimoji="0" lang="en-US" altLang="ja-JP" sz="3600">
                <a:latin typeface="Aharoni" pitchFamily="2" charset="-79"/>
                <a:cs typeface="Aharoni" pitchFamily="2" charset="-79"/>
              </a:rPr>
              <a:t>(Industry first)</a:t>
            </a:r>
          </a:p>
        </p:txBody>
      </p:sp>
      <p:sp>
        <p:nvSpPr>
          <p:cNvPr id="65540" name="Rectangle 14"/>
          <p:cNvSpPr>
            <a:spLocks noChangeArrowheads="1"/>
          </p:cNvSpPr>
          <p:nvPr/>
        </p:nvSpPr>
        <p:spPr bwMode="auto">
          <a:xfrm>
            <a:off x="0" y="1295400"/>
            <a:ext cx="4114800" cy="365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ja-JP" altLang="en-US" sz="2000">
                <a:latin typeface="Aharoni" pitchFamily="2" charset="-79"/>
                <a:cs typeface="Aharoni" pitchFamily="2" charset="-79"/>
              </a:rPr>
              <a:t>　</a:t>
            </a:r>
            <a:r>
              <a:rPr kumimoji="0" lang="ja-JP" altLang="en-US" sz="2400" b="1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左と右の２つチームをつくる</a:t>
            </a:r>
          </a:p>
          <a:p>
            <a:r>
              <a:rPr kumimoji="0" lang="ja-JP" altLang="en-US" b="1">
                <a:latin typeface="Aharoni" pitchFamily="2" charset="-79"/>
                <a:cs typeface="Aharoni" pitchFamily="2" charset="-79"/>
              </a:rPr>
              <a:t>   </a:t>
            </a:r>
            <a:r>
              <a:rPr kumimoji="0" lang="en-US" altLang="ja-JP" b="1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Build 2 teams, a Left and a Right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kumimoji="0" lang="ja-JP" altLang="en-US" sz="2000">
                <a:latin typeface="Aharoni" pitchFamily="2" charset="-79"/>
                <a:cs typeface="Aharoni" pitchFamily="2" charset="-79"/>
              </a:rPr>
              <a:t>　もっと人を紹介することにより、</a:t>
            </a:r>
          </a:p>
          <a:p>
            <a:r>
              <a:rPr kumimoji="0" lang="ja-JP" altLang="en-US" sz="2000">
                <a:latin typeface="Aharoni" pitchFamily="2" charset="-79"/>
                <a:cs typeface="Aharoni" pitchFamily="2" charset="-79"/>
              </a:rPr>
              <a:t>　傘下のチームにも貢献する。</a:t>
            </a:r>
          </a:p>
          <a:p>
            <a:r>
              <a:rPr kumimoji="0" lang="ja-JP" altLang="en-US" sz="2000">
                <a:latin typeface="Aharoni" pitchFamily="2" charset="-79"/>
                <a:cs typeface="Aharoni" pitchFamily="2" charset="-79"/>
              </a:rPr>
              <a:t>  </a:t>
            </a:r>
            <a:r>
              <a:rPr kumimoji="0" lang="en-US" altLang="ja-JP">
                <a:latin typeface="Corbel" pitchFamily="34" charset="0"/>
                <a:cs typeface="Aharoni" pitchFamily="2" charset="-79"/>
              </a:rPr>
              <a:t>Enroll more people to help build</a:t>
            </a:r>
          </a:p>
          <a:p>
            <a:r>
              <a:rPr kumimoji="0" lang="en-US" altLang="ja-JP">
                <a:latin typeface="Corbel" pitchFamily="34" charset="0"/>
                <a:cs typeface="Aharoni" pitchFamily="2" charset="-79"/>
              </a:rPr>
              <a:t>   your downline’s teams</a:t>
            </a:r>
            <a:r>
              <a:rPr kumimoji="0" lang="en-US" altLang="ja-JP">
                <a:latin typeface="Aharoni" pitchFamily="2" charset="-79"/>
                <a:cs typeface="Aharoni" pitchFamily="2" charset="-79"/>
              </a:rPr>
              <a:t>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kumimoji="0" lang="ja-JP" altLang="en-US" sz="2000">
                <a:latin typeface="Aharoni" pitchFamily="2" charset="-79"/>
                <a:cs typeface="Aharoni" pitchFamily="2" charset="-79"/>
              </a:rPr>
              <a:t>　一番下までの売上で計算</a:t>
            </a:r>
          </a:p>
          <a:p>
            <a:r>
              <a:rPr kumimoji="0" lang="ja-JP" altLang="en-US" sz="2000">
                <a:latin typeface="Aharoni" pitchFamily="2" charset="-79"/>
                <a:cs typeface="Aharoni" pitchFamily="2" charset="-79"/>
              </a:rPr>
              <a:t>　</a:t>
            </a:r>
            <a:r>
              <a:rPr kumimoji="0" lang="en-US" altLang="ja-JP">
                <a:latin typeface="Corbel" pitchFamily="34" charset="0"/>
                <a:cs typeface="Aharoni" pitchFamily="2" charset="-79"/>
              </a:rPr>
              <a:t>Count entire group volume</a:t>
            </a:r>
          </a:p>
          <a:p>
            <a:pPr>
              <a:buFontTx/>
              <a:buChar char="•"/>
            </a:pPr>
            <a:r>
              <a:rPr kumimoji="0" lang="ja-JP" altLang="en-US" sz="2000">
                <a:latin typeface="Aharoni" pitchFamily="2" charset="-79"/>
                <a:cs typeface="Aharoni" pitchFamily="2" charset="-79"/>
              </a:rPr>
              <a:t>　少ない側の約</a:t>
            </a:r>
            <a:r>
              <a:rPr kumimoji="0" lang="en-US" altLang="ja-JP" sz="2800">
                <a:latin typeface="Aharoni" pitchFamily="2" charset="-79"/>
                <a:cs typeface="Aharoni" pitchFamily="2" charset="-79"/>
              </a:rPr>
              <a:t>17</a:t>
            </a:r>
            <a:r>
              <a:rPr kumimoji="0" lang="ja-JP" altLang="en-US" sz="2800">
                <a:latin typeface="Aharoni" pitchFamily="2" charset="-79"/>
                <a:cs typeface="Aharoni" pitchFamily="2" charset="-79"/>
              </a:rPr>
              <a:t>％</a:t>
            </a:r>
            <a:r>
              <a:rPr kumimoji="0" lang="ja-JP" altLang="en-US">
                <a:latin typeface="Aharoni" pitchFamily="2" charset="-79"/>
                <a:cs typeface="Aharoni" pitchFamily="2" charset="-79"/>
              </a:rPr>
              <a:t>を</a:t>
            </a:r>
            <a:endParaRPr kumimoji="0" lang="en-US" altLang="ja-JP">
              <a:latin typeface="Aharoni" pitchFamily="2" charset="-79"/>
              <a:cs typeface="Aharoni" pitchFamily="2" charset="-79"/>
            </a:endParaRPr>
          </a:p>
          <a:p>
            <a:r>
              <a:rPr kumimoji="0" lang="ja-JP" altLang="en-US" sz="2000">
                <a:latin typeface="Aharoni" pitchFamily="2" charset="-79"/>
                <a:cs typeface="Aharoni" pitchFamily="2" charset="-79"/>
              </a:rPr>
              <a:t>　あなたに還元！</a:t>
            </a:r>
            <a:r>
              <a:rPr kumimoji="0" lang="ja-JP" altLang="en-US" sz="2000">
                <a:latin typeface="Corbel" pitchFamily="34" charset="0"/>
              </a:rPr>
              <a:t> </a:t>
            </a:r>
            <a:r>
              <a:rPr kumimoji="0" lang="en-US" altLang="ja-JP">
                <a:latin typeface="Corbel" pitchFamily="34" charset="0"/>
              </a:rPr>
              <a:t>Paid approx</a:t>
            </a:r>
          </a:p>
          <a:p>
            <a:r>
              <a:rPr kumimoji="0" lang="ja-JP" altLang="en-US">
                <a:latin typeface="Corbel" pitchFamily="34" charset="0"/>
              </a:rPr>
              <a:t>　 </a:t>
            </a:r>
            <a:r>
              <a:rPr kumimoji="0" lang="en-US" altLang="ja-JP">
                <a:latin typeface="Corbel" pitchFamily="34" charset="0"/>
              </a:rPr>
              <a:t>17% of the  smallest side</a:t>
            </a:r>
          </a:p>
        </p:txBody>
      </p:sp>
      <p:sp>
        <p:nvSpPr>
          <p:cNvPr id="23" name="5-Point Star 22"/>
          <p:cNvSpPr/>
          <p:nvPr/>
        </p:nvSpPr>
        <p:spPr>
          <a:xfrm>
            <a:off x="4267200" y="16764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4" name="5-Point Star 23"/>
          <p:cNvSpPr/>
          <p:nvPr/>
        </p:nvSpPr>
        <p:spPr>
          <a:xfrm>
            <a:off x="3505200" y="27432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5" name="5-Point Star 24"/>
          <p:cNvSpPr/>
          <p:nvPr/>
        </p:nvSpPr>
        <p:spPr>
          <a:xfrm>
            <a:off x="5410200" y="34290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6" name="5-Point Star 25"/>
          <p:cNvSpPr/>
          <p:nvPr/>
        </p:nvSpPr>
        <p:spPr>
          <a:xfrm>
            <a:off x="5105400" y="2895600"/>
            <a:ext cx="685800" cy="609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7" name="5-Point Star 26"/>
          <p:cNvSpPr/>
          <p:nvPr/>
        </p:nvSpPr>
        <p:spPr>
          <a:xfrm>
            <a:off x="3048000" y="3886200"/>
            <a:ext cx="685800" cy="609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cxnSp>
        <p:nvCxnSpPr>
          <p:cNvPr id="29" name="Straight Connector 28"/>
          <p:cNvCxnSpPr>
            <a:stCxn id="23" idx="2"/>
          </p:cNvCxnSpPr>
          <p:nvPr/>
        </p:nvCxnSpPr>
        <p:spPr>
          <a:xfrm rot="5400000">
            <a:off x="4148138" y="2809875"/>
            <a:ext cx="38100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47" name="Straight Arrow Connector 30"/>
          <p:cNvCxnSpPr>
            <a:cxnSpLocks noChangeShapeType="1"/>
            <a:stCxn id="23" idx="2"/>
          </p:cNvCxnSpPr>
          <p:nvPr/>
        </p:nvCxnSpPr>
        <p:spPr bwMode="auto">
          <a:xfrm flipH="1">
            <a:off x="2895600" y="2767013"/>
            <a:ext cx="1590675" cy="2033587"/>
          </a:xfrm>
          <a:prstGeom prst="straightConnector1">
            <a:avLst/>
          </a:prstGeom>
          <a:noFill/>
          <a:ln w="6350" cap="rnd" algn="ctr">
            <a:solidFill>
              <a:srgbClr val="F0AC00"/>
            </a:solidFill>
            <a:round/>
            <a:headEnd/>
            <a:tailEnd type="arrow" w="med" len="med"/>
          </a:ln>
        </p:spPr>
      </p:cxnSp>
      <p:cxnSp>
        <p:nvCxnSpPr>
          <p:cNvPr id="33" name="Straight Arrow Connector 32"/>
          <p:cNvCxnSpPr>
            <a:stCxn id="23" idx="3"/>
          </p:cNvCxnSpPr>
          <p:nvPr/>
        </p:nvCxnSpPr>
        <p:spPr>
          <a:xfrm rot="16200000" flipH="1">
            <a:off x="4843463" y="3114675"/>
            <a:ext cx="2057400" cy="1362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505200" y="3276600"/>
            <a:ext cx="1108075" cy="654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kumimoji="0" lang="ja-JP" altLang="en-US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直紹介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Personally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Enrolled</a:t>
            </a:r>
            <a:endParaRPr kumimoji="0" lang="en-US" altLang="ja-JP" sz="16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267200" y="2209800"/>
            <a:ext cx="1143000" cy="384175"/>
          </a:xfrm>
          <a:prstGeom prst="rect">
            <a:avLst/>
          </a:prstGeom>
          <a:solidFill>
            <a:schemeClr val="bg1"/>
          </a:solidFill>
          <a:ln w="48000" cmpd="thickThin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ja-JP" altLang="en-US" sz="1600">
                <a:latin typeface="Aharoni" pitchFamily="2" charset="-79"/>
                <a:cs typeface="Aharoni" pitchFamily="2" charset="-79"/>
              </a:rPr>
              <a:t>あなた</a:t>
            </a:r>
            <a:r>
              <a:rPr kumimoji="0" lang="en-US" altLang="ja-JP" sz="1600">
                <a:latin typeface="Aharoni" pitchFamily="2" charset="-79"/>
                <a:cs typeface="Aharoni" pitchFamily="2" charset="-79"/>
              </a:rPr>
              <a:t>You</a:t>
            </a:r>
            <a:endParaRPr kumimoji="0" lang="en-US" altLang="ja-JP" sz="1600">
              <a:latin typeface="Corbel" pitchFamily="34" charset="0"/>
            </a:endParaRPr>
          </a:p>
        </p:txBody>
      </p:sp>
      <p:sp>
        <p:nvSpPr>
          <p:cNvPr id="65551" name="Rectangle 39"/>
          <p:cNvSpPr>
            <a:spLocks noChangeArrowheads="1"/>
          </p:cNvSpPr>
          <p:nvPr/>
        </p:nvSpPr>
        <p:spPr bwMode="auto">
          <a:xfrm>
            <a:off x="3429000" y="4595813"/>
            <a:ext cx="129222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ja-JP" altLang="en-US">
                <a:latin typeface="Corbel" pitchFamily="34" charset="0"/>
              </a:rPr>
              <a:t>左のチーム</a:t>
            </a:r>
          </a:p>
          <a:p>
            <a:pPr>
              <a:lnSpc>
                <a:spcPct val="80000"/>
              </a:lnSpc>
            </a:pPr>
            <a:r>
              <a:rPr kumimoji="0" lang="en-US" altLang="ja-JP">
                <a:latin typeface="Corbel" pitchFamily="34" charset="0"/>
              </a:rPr>
              <a:t>Left Team</a:t>
            </a:r>
          </a:p>
        </p:txBody>
      </p:sp>
      <p:sp>
        <p:nvSpPr>
          <p:cNvPr id="65552" name="Rectangle 40"/>
          <p:cNvSpPr>
            <a:spLocks noChangeArrowheads="1"/>
          </p:cNvSpPr>
          <p:nvPr/>
        </p:nvSpPr>
        <p:spPr bwMode="auto">
          <a:xfrm>
            <a:off x="5029200" y="4595813"/>
            <a:ext cx="129222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ja-JP" altLang="en-US">
                <a:latin typeface="Corbel" pitchFamily="34" charset="0"/>
              </a:rPr>
              <a:t>右のチーム</a:t>
            </a:r>
          </a:p>
          <a:p>
            <a:pPr>
              <a:lnSpc>
                <a:spcPct val="80000"/>
              </a:lnSpc>
            </a:pPr>
            <a:r>
              <a:rPr kumimoji="0" lang="en-US" altLang="ja-JP">
                <a:latin typeface="Corbel" pitchFamily="34" charset="0"/>
              </a:rPr>
              <a:t>Right Team</a:t>
            </a:r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3697287" y="2590800"/>
            <a:ext cx="2286000" cy="0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54" name="Rectangle 14"/>
          <p:cNvSpPr>
            <a:spLocks noChangeArrowheads="1"/>
          </p:cNvSpPr>
          <p:nvPr/>
        </p:nvSpPr>
        <p:spPr bwMode="auto">
          <a:xfrm>
            <a:off x="5029200" y="1295400"/>
            <a:ext cx="4267200" cy="385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ja-JP" altLang="en-US" sz="2400" b="1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　直紹介者から更に収入になる</a:t>
            </a:r>
            <a:endParaRPr kumimoji="0" lang="ja-JP" altLang="en-US" sz="2400">
              <a:latin typeface="Aharoni" pitchFamily="2" charset="-79"/>
              <a:cs typeface="Aharoni" pitchFamily="2" charset="-79"/>
            </a:endParaRPr>
          </a:p>
          <a:p>
            <a:pPr>
              <a:lnSpc>
                <a:spcPct val="80000"/>
              </a:lnSpc>
            </a:pPr>
            <a:r>
              <a:rPr kumimoji="0" lang="en-US" altLang="ja-JP" sz="2000">
                <a:latin typeface="Corbel" pitchFamily="34" charset="0"/>
              </a:rPr>
              <a:t> 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Paid extra on those  you personally enroll</a:t>
            </a:r>
            <a:endParaRPr kumimoji="0" lang="en-US" altLang="ja-JP" sz="1000">
              <a:solidFill>
                <a:schemeClr val="accent1"/>
              </a:solidFill>
              <a:latin typeface="Corbel" pitchFamily="34" charset="0"/>
            </a:endParaRPr>
          </a:p>
          <a:p>
            <a:r>
              <a:rPr kumimoji="0" lang="ja-JP" altLang="en-US" sz="2000">
                <a:latin typeface="Corbel" pitchFamily="34" charset="0"/>
              </a:rPr>
              <a:t>　　　　・　約</a:t>
            </a:r>
            <a:r>
              <a:rPr kumimoji="0" lang="en-US" altLang="ja-JP" sz="3200">
                <a:latin typeface="Corbel" pitchFamily="34" charset="0"/>
              </a:rPr>
              <a:t>25</a:t>
            </a:r>
            <a:r>
              <a:rPr kumimoji="0" lang="ja-JP" altLang="en-US" sz="2000">
                <a:latin typeface="Corbel" pitchFamily="34" charset="0"/>
              </a:rPr>
              <a:t>％の</a:t>
            </a:r>
            <a:r>
              <a:rPr kumimoji="0" lang="ja-JP" altLang="en-US" sz="2400" b="1">
                <a:latin typeface="Corbel" pitchFamily="34" charset="0"/>
              </a:rPr>
              <a:t>紹介</a:t>
            </a:r>
            <a:r>
              <a:rPr kumimoji="0" lang="ja-JP" altLang="en-US" sz="2000">
                <a:latin typeface="Corbel" pitchFamily="34" charset="0"/>
              </a:rPr>
              <a:t>ボーナス</a:t>
            </a:r>
          </a:p>
          <a:p>
            <a:pPr>
              <a:lnSpc>
                <a:spcPct val="80000"/>
              </a:lnSpc>
            </a:pPr>
            <a:r>
              <a:rPr kumimoji="0" lang="en-US" altLang="ja-JP">
                <a:latin typeface="Corbel" pitchFamily="34" charset="0"/>
              </a:rPr>
              <a:t>          Almost 25% on Bronze, Silver packs</a:t>
            </a:r>
          </a:p>
          <a:p>
            <a:r>
              <a:rPr kumimoji="0" lang="ja-JP" altLang="en-US" sz="2000">
                <a:latin typeface="Corbel" pitchFamily="34" charset="0"/>
              </a:rPr>
              <a:t>	　　・　約</a:t>
            </a:r>
            <a:r>
              <a:rPr kumimoji="0" lang="en-US" altLang="ja-JP" sz="3200">
                <a:latin typeface="Corbel" pitchFamily="34" charset="0"/>
              </a:rPr>
              <a:t>30</a:t>
            </a:r>
            <a:r>
              <a:rPr kumimoji="0" lang="ja-JP" altLang="en-US" sz="2000">
                <a:latin typeface="Corbel" pitchFamily="34" charset="0"/>
              </a:rPr>
              <a:t>％の</a:t>
            </a:r>
            <a:r>
              <a:rPr kumimoji="0" lang="ja-JP" altLang="en-US" sz="2400" b="1">
                <a:latin typeface="Corbel" pitchFamily="34" charset="0"/>
              </a:rPr>
              <a:t>リピート</a:t>
            </a:r>
          </a:p>
          <a:p>
            <a:pPr>
              <a:lnSpc>
                <a:spcPct val="80000"/>
              </a:lnSpc>
            </a:pPr>
            <a:r>
              <a:rPr kumimoji="0" lang="ja-JP" altLang="en-US" sz="2000">
                <a:latin typeface="Corbel" pitchFamily="34" charset="0"/>
              </a:rPr>
              <a:t>	　　　　ボーナス　</a:t>
            </a:r>
            <a:r>
              <a:rPr kumimoji="0" lang="en-US" altLang="ja-JP">
                <a:latin typeface="Corbel" pitchFamily="34" charset="0"/>
              </a:rPr>
              <a:t>(</a:t>
            </a:r>
            <a:r>
              <a:rPr kumimoji="0" lang="ja-JP" altLang="en-US">
                <a:latin typeface="Corbel" pitchFamily="34" charset="0"/>
              </a:rPr>
              <a:t>直紹介者）</a:t>
            </a:r>
          </a:p>
          <a:p>
            <a:r>
              <a:rPr kumimoji="0" lang="ja-JP" altLang="en-US">
                <a:latin typeface="Corbel" pitchFamily="34" charset="0"/>
              </a:rPr>
              <a:t>　　　　　　　</a:t>
            </a:r>
            <a:r>
              <a:rPr kumimoji="0" lang="en-US" altLang="ja-JP">
                <a:latin typeface="Corbel" pitchFamily="34" charset="0"/>
              </a:rPr>
              <a:t>Roughly 30% on monthly order</a:t>
            </a:r>
          </a:p>
          <a:p>
            <a:r>
              <a:rPr kumimoji="0" lang="ja-JP" altLang="en-US">
                <a:latin typeface="Corbel" pitchFamily="34" charset="0"/>
              </a:rPr>
              <a:t>	　　　・　</a:t>
            </a:r>
            <a:r>
              <a:rPr kumimoji="0" lang="en-US" altLang="ja-JP" sz="2800">
                <a:latin typeface="Corbel" pitchFamily="34" charset="0"/>
              </a:rPr>
              <a:t>10</a:t>
            </a:r>
            <a:r>
              <a:rPr kumimoji="0" lang="ja-JP" altLang="en-US">
                <a:latin typeface="Corbel" pitchFamily="34" charset="0"/>
              </a:rPr>
              <a:t>％の直紹介者マッチ</a:t>
            </a:r>
          </a:p>
          <a:p>
            <a:pPr>
              <a:lnSpc>
                <a:spcPct val="50000"/>
              </a:lnSpc>
            </a:pPr>
            <a:r>
              <a:rPr kumimoji="0" lang="ja-JP" altLang="en-US">
                <a:latin typeface="Corbel" pitchFamily="34" charset="0"/>
              </a:rPr>
              <a:t>　　　　　　　　　　　ング・ボーナス（</a:t>
            </a:r>
            <a:r>
              <a:rPr kumimoji="0" lang="en-US" altLang="ja-JP" sz="2400">
                <a:latin typeface="Corbel" pitchFamily="34" charset="0"/>
              </a:rPr>
              <a:t>3</a:t>
            </a:r>
            <a:r>
              <a:rPr kumimoji="0" lang="en-US" altLang="ja-JP" sz="2800">
                <a:latin typeface="Corbel" pitchFamily="34" charset="0"/>
              </a:rPr>
              <a:t> </a:t>
            </a:r>
            <a:r>
              <a:rPr kumimoji="0" lang="ja-JP" altLang="en-US">
                <a:latin typeface="Corbel" pitchFamily="34" charset="0"/>
              </a:rPr>
              <a:t>レベル</a:t>
            </a:r>
          </a:p>
          <a:p>
            <a:r>
              <a:rPr kumimoji="0" lang="ja-JP" altLang="en-US">
                <a:latin typeface="Corbel" pitchFamily="34" charset="0"/>
              </a:rPr>
              <a:t>	　　　　　まで） </a:t>
            </a:r>
            <a:r>
              <a:rPr kumimoji="0" lang="en-US" altLang="ja-JP">
                <a:latin typeface="Corbel" pitchFamily="34" charset="0"/>
              </a:rPr>
              <a:t>10% Matching </a:t>
            </a:r>
          </a:p>
          <a:p>
            <a:pPr>
              <a:lnSpc>
                <a:spcPct val="90000"/>
              </a:lnSpc>
            </a:pPr>
            <a:r>
              <a:rPr kumimoji="0" lang="en-US" altLang="ja-JP">
                <a:latin typeface="Corbel" pitchFamily="34" charset="0"/>
              </a:rPr>
              <a:t>                                     Bonus on up to 3 levels</a:t>
            </a:r>
            <a:r>
              <a:rPr kumimoji="0" lang="en-US" altLang="ja-JP" sz="2000">
                <a:latin typeface="Corbel" pitchFamily="34" charset="0"/>
              </a:rPr>
              <a:t>		</a:t>
            </a:r>
          </a:p>
        </p:txBody>
      </p:sp>
      <p:sp>
        <p:nvSpPr>
          <p:cNvPr id="2" name="Rectangle 36"/>
          <p:cNvSpPr/>
          <p:nvPr/>
        </p:nvSpPr>
        <p:spPr>
          <a:xfrm>
            <a:off x="5486400" y="3962400"/>
            <a:ext cx="1108075" cy="654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kumimoji="0" lang="ja-JP" altLang="en-US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直紹介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Personally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Enrolled</a:t>
            </a:r>
            <a:endParaRPr kumimoji="0" lang="en-US" altLang="ja-JP" sz="1600">
              <a:solidFill>
                <a:schemeClr val="tx1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9" descr="act-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5486400"/>
            <a:ext cx="3213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7" name="TextBox 11"/>
          <p:cNvSpPr txBox="1">
            <a:spLocks noChangeArrowheads="1"/>
          </p:cNvSpPr>
          <p:nvPr/>
        </p:nvSpPr>
        <p:spPr bwMode="auto">
          <a:xfrm>
            <a:off x="0" y="0"/>
            <a:ext cx="906938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ja-JP" sz="4000">
                <a:latin typeface="Aharoni" pitchFamily="2" charset="-79"/>
                <a:cs typeface="Aharoni" pitchFamily="2" charset="-79"/>
              </a:rPr>
              <a:t>ACT</a:t>
            </a:r>
            <a:r>
              <a:rPr kumimoji="0" lang="ja-JP" altLang="en-US" sz="4000">
                <a:latin typeface="Aharoni" pitchFamily="2" charset="-79"/>
                <a:cs typeface="Aharoni" pitchFamily="2" charset="-79"/>
              </a:rPr>
              <a:t>のスパー・バイナリ・プラン　（業界初）</a:t>
            </a:r>
          </a:p>
          <a:p>
            <a:r>
              <a:rPr kumimoji="0" lang="en-US" altLang="ja-JP" sz="4000">
                <a:latin typeface="Aharoni" pitchFamily="2" charset="-79"/>
                <a:cs typeface="Aharoni" pitchFamily="2" charset="-79"/>
              </a:rPr>
              <a:t>ACT “Super” Binary Plan </a:t>
            </a:r>
            <a:r>
              <a:rPr kumimoji="0" lang="en-US" altLang="ja-JP" sz="3600">
                <a:latin typeface="Aharoni" pitchFamily="2" charset="-79"/>
                <a:cs typeface="Aharoni" pitchFamily="2" charset="-79"/>
              </a:rPr>
              <a:t>(Industry first)</a:t>
            </a:r>
          </a:p>
        </p:txBody>
      </p:sp>
      <p:sp>
        <p:nvSpPr>
          <p:cNvPr id="88068" name="Rectangle 14"/>
          <p:cNvSpPr>
            <a:spLocks noChangeArrowheads="1"/>
          </p:cNvSpPr>
          <p:nvPr/>
        </p:nvSpPr>
        <p:spPr bwMode="auto">
          <a:xfrm>
            <a:off x="0" y="1295400"/>
            <a:ext cx="4114800" cy="365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ja-JP" altLang="en-US" sz="2000">
                <a:latin typeface="Aharoni" pitchFamily="2" charset="-79"/>
                <a:cs typeface="Aharoni" pitchFamily="2" charset="-79"/>
              </a:rPr>
              <a:t>　</a:t>
            </a:r>
            <a:r>
              <a:rPr kumimoji="0" lang="ja-JP" altLang="en-US" sz="2400" b="1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左と右の２つチームをつくる</a:t>
            </a:r>
          </a:p>
          <a:p>
            <a:r>
              <a:rPr kumimoji="0" lang="ja-JP" altLang="en-US" b="1">
                <a:latin typeface="Aharoni" pitchFamily="2" charset="-79"/>
                <a:cs typeface="Aharoni" pitchFamily="2" charset="-79"/>
              </a:rPr>
              <a:t>   </a:t>
            </a:r>
            <a:r>
              <a:rPr kumimoji="0" lang="en-US" altLang="ja-JP" b="1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Build 2 teams, a Left and a Right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kumimoji="0" lang="ja-JP" altLang="en-US" sz="2000">
                <a:latin typeface="Aharoni" pitchFamily="2" charset="-79"/>
                <a:cs typeface="Aharoni" pitchFamily="2" charset="-79"/>
              </a:rPr>
              <a:t>　もっと人を紹介することにより、</a:t>
            </a:r>
          </a:p>
          <a:p>
            <a:r>
              <a:rPr kumimoji="0" lang="ja-JP" altLang="en-US" sz="2000">
                <a:latin typeface="Aharoni" pitchFamily="2" charset="-79"/>
                <a:cs typeface="Aharoni" pitchFamily="2" charset="-79"/>
              </a:rPr>
              <a:t>　傘下のチームにも貢献する。</a:t>
            </a:r>
          </a:p>
          <a:p>
            <a:r>
              <a:rPr kumimoji="0" lang="ja-JP" altLang="en-US" sz="2000">
                <a:latin typeface="Aharoni" pitchFamily="2" charset="-79"/>
                <a:cs typeface="Aharoni" pitchFamily="2" charset="-79"/>
              </a:rPr>
              <a:t>  </a:t>
            </a:r>
            <a:r>
              <a:rPr kumimoji="0" lang="en-US" altLang="ja-JP">
                <a:latin typeface="Corbel" pitchFamily="34" charset="0"/>
                <a:cs typeface="Aharoni" pitchFamily="2" charset="-79"/>
              </a:rPr>
              <a:t>Enroll more people to help build</a:t>
            </a:r>
          </a:p>
          <a:p>
            <a:r>
              <a:rPr kumimoji="0" lang="en-US" altLang="ja-JP">
                <a:latin typeface="Corbel" pitchFamily="34" charset="0"/>
                <a:cs typeface="Aharoni" pitchFamily="2" charset="-79"/>
              </a:rPr>
              <a:t>   your downline’s teams</a:t>
            </a:r>
            <a:r>
              <a:rPr kumimoji="0" lang="en-US" altLang="ja-JP">
                <a:latin typeface="Aharoni" pitchFamily="2" charset="-79"/>
                <a:cs typeface="Aharoni" pitchFamily="2" charset="-79"/>
              </a:rPr>
              <a:t>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kumimoji="0" lang="ja-JP" altLang="en-US" sz="2000">
                <a:latin typeface="Aharoni" pitchFamily="2" charset="-79"/>
                <a:cs typeface="Aharoni" pitchFamily="2" charset="-79"/>
              </a:rPr>
              <a:t>　一番下までの売上で計算</a:t>
            </a:r>
          </a:p>
          <a:p>
            <a:r>
              <a:rPr kumimoji="0" lang="ja-JP" altLang="en-US" sz="2000">
                <a:latin typeface="Aharoni" pitchFamily="2" charset="-79"/>
                <a:cs typeface="Aharoni" pitchFamily="2" charset="-79"/>
              </a:rPr>
              <a:t>　</a:t>
            </a:r>
            <a:r>
              <a:rPr kumimoji="0" lang="en-US" altLang="ja-JP">
                <a:latin typeface="Corbel" pitchFamily="34" charset="0"/>
                <a:cs typeface="Aharoni" pitchFamily="2" charset="-79"/>
              </a:rPr>
              <a:t>Count entire group volume</a:t>
            </a:r>
          </a:p>
          <a:p>
            <a:pPr>
              <a:buFontTx/>
              <a:buChar char="•"/>
            </a:pPr>
            <a:r>
              <a:rPr kumimoji="0" lang="ja-JP" altLang="en-US" sz="2000">
                <a:latin typeface="Aharoni" pitchFamily="2" charset="-79"/>
                <a:cs typeface="Aharoni" pitchFamily="2" charset="-79"/>
              </a:rPr>
              <a:t>　少ない側の約</a:t>
            </a:r>
            <a:r>
              <a:rPr kumimoji="0" lang="en-US" altLang="ja-JP" sz="2800">
                <a:latin typeface="Aharoni" pitchFamily="2" charset="-79"/>
                <a:cs typeface="Aharoni" pitchFamily="2" charset="-79"/>
              </a:rPr>
              <a:t>17</a:t>
            </a:r>
            <a:r>
              <a:rPr kumimoji="0" lang="ja-JP" altLang="en-US" sz="2800">
                <a:latin typeface="Aharoni" pitchFamily="2" charset="-79"/>
                <a:cs typeface="Aharoni" pitchFamily="2" charset="-79"/>
              </a:rPr>
              <a:t>％</a:t>
            </a:r>
            <a:r>
              <a:rPr kumimoji="0" lang="ja-JP" altLang="en-US">
                <a:latin typeface="Aharoni" pitchFamily="2" charset="-79"/>
                <a:cs typeface="Aharoni" pitchFamily="2" charset="-79"/>
              </a:rPr>
              <a:t>を</a:t>
            </a:r>
            <a:endParaRPr kumimoji="0" lang="en-US" altLang="ja-JP">
              <a:latin typeface="Aharoni" pitchFamily="2" charset="-79"/>
              <a:cs typeface="Aharoni" pitchFamily="2" charset="-79"/>
            </a:endParaRPr>
          </a:p>
          <a:p>
            <a:r>
              <a:rPr kumimoji="0" lang="ja-JP" altLang="en-US" sz="2000">
                <a:latin typeface="Aharoni" pitchFamily="2" charset="-79"/>
                <a:cs typeface="Aharoni" pitchFamily="2" charset="-79"/>
              </a:rPr>
              <a:t>　あなたに還元！</a:t>
            </a:r>
            <a:r>
              <a:rPr kumimoji="0" lang="ja-JP" altLang="en-US" sz="2000">
                <a:latin typeface="Corbel" pitchFamily="34" charset="0"/>
              </a:rPr>
              <a:t> </a:t>
            </a:r>
            <a:r>
              <a:rPr kumimoji="0" lang="en-US" altLang="ja-JP">
                <a:latin typeface="Corbel" pitchFamily="34" charset="0"/>
              </a:rPr>
              <a:t>Paid approx</a:t>
            </a:r>
          </a:p>
          <a:p>
            <a:r>
              <a:rPr kumimoji="0" lang="ja-JP" altLang="en-US">
                <a:latin typeface="Corbel" pitchFamily="34" charset="0"/>
              </a:rPr>
              <a:t>　 </a:t>
            </a:r>
            <a:r>
              <a:rPr kumimoji="0" lang="en-US" altLang="ja-JP">
                <a:latin typeface="Corbel" pitchFamily="34" charset="0"/>
              </a:rPr>
              <a:t>17% of the  smallest side</a:t>
            </a:r>
          </a:p>
        </p:txBody>
      </p:sp>
      <p:sp>
        <p:nvSpPr>
          <p:cNvPr id="23" name="5-Point Star 22"/>
          <p:cNvSpPr/>
          <p:nvPr/>
        </p:nvSpPr>
        <p:spPr>
          <a:xfrm>
            <a:off x="4267200" y="16764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4" name="5-Point Star 23"/>
          <p:cNvSpPr/>
          <p:nvPr/>
        </p:nvSpPr>
        <p:spPr>
          <a:xfrm>
            <a:off x="3505200" y="27432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5" name="5-Point Star 24"/>
          <p:cNvSpPr/>
          <p:nvPr/>
        </p:nvSpPr>
        <p:spPr>
          <a:xfrm>
            <a:off x="5410200" y="34290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6" name="5-Point Star 25"/>
          <p:cNvSpPr/>
          <p:nvPr/>
        </p:nvSpPr>
        <p:spPr>
          <a:xfrm>
            <a:off x="5105400" y="2895600"/>
            <a:ext cx="685800" cy="609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7" name="5-Point Star 26"/>
          <p:cNvSpPr/>
          <p:nvPr/>
        </p:nvSpPr>
        <p:spPr>
          <a:xfrm>
            <a:off x="3048000" y="3886200"/>
            <a:ext cx="685800" cy="609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cxnSp>
        <p:nvCxnSpPr>
          <p:cNvPr id="29" name="Straight Connector 28"/>
          <p:cNvCxnSpPr>
            <a:stCxn id="23" idx="2"/>
          </p:cNvCxnSpPr>
          <p:nvPr/>
        </p:nvCxnSpPr>
        <p:spPr>
          <a:xfrm rot="5400000">
            <a:off x="4148138" y="2809875"/>
            <a:ext cx="38100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75" name="Straight Arrow Connector 30"/>
          <p:cNvCxnSpPr>
            <a:cxnSpLocks noChangeShapeType="1"/>
            <a:stCxn id="23" idx="2"/>
          </p:cNvCxnSpPr>
          <p:nvPr/>
        </p:nvCxnSpPr>
        <p:spPr bwMode="auto">
          <a:xfrm flipH="1">
            <a:off x="2895600" y="2767013"/>
            <a:ext cx="1590675" cy="2033587"/>
          </a:xfrm>
          <a:prstGeom prst="straightConnector1">
            <a:avLst/>
          </a:prstGeom>
          <a:noFill/>
          <a:ln w="6350" cap="rnd" algn="ctr">
            <a:solidFill>
              <a:srgbClr val="F0AC00"/>
            </a:solidFill>
            <a:round/>
            <a:headEnd/>
            <a:tailEnd type="arrow" w="med" len="med"/>
          </a:ln>
        </p:spPr>
      </p:cxnSp>
      <p:cxnSp>
        <p:nvCxnSpPr>
          <p:cNvPr id="33" name="Straight Arrow Connector 32"/>
          <p:cNvCxnSpPr>
            <a:stCxn id="23" idx="3"/>
          </p:cNvCxnSpPr>
          <p:nvPr/>
        </p:nvCxnSpPr>
        <p:spPr>
          <a:xfrm rot="16200000" flipH="1">
            <a:off x="4843463" y="3114675"/>
            <a:ext cx="2057400" cy="1362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505200" y="3276600"/>
            <a:ext cx="1108075" cy="654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kumimoji="0" lang="ja-JP" altLang="en-US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直紹介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Personally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Enrolled</a:t>
            </a:r>
            <a:endParaRPr kumimoji="0" lang="en-US" altLang="ja-JP" sz="16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267200" y="2209800"/>
            <a:ext cx="1143000" cy="384175"/>
          </a:xfrm>
          <a:prstGeom prst="rect">
            <a:avLst/>
          </a:prstGeom>
          <a:solidFill>
            <a:schemeClr val="bg1"/>
          </a:solidFill>
          <a:ln w="48000" cmpd="thickThin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ja-JP" altLang="en-US" sz="1600">
                <a:latin typeface="Aharoni" pitchFamily="2" charset="-79"/>
                <a:cs typeface="Aharoni" pitchFamily="2" charset="-79"/>
              </a:rPr>
              <a:t>あなた</a:t>
            </a:r>
            <a:r>
              <a:rPr kumimoji="0" lang="en-US" altLang="ja-JP" sz="1600">
                <a:latin typeface="Aharoni" pitchFamily="2" charset="-79"/>
                <a:cs typeface="Aharoni" pitchFamily="2" charset="-79"/>
              </a:rPr>
              <a:t>You</a:t>
            </a:r>
            <a:endParaRPr kumimoji="0" lang="en-US" altLang="ja-JP" sz="1600">
              <a:latin typeface="Corbel" pitchFamily="34" charset="0"/>
            </a:endParaRPr>
          </a:p>
        </p:txBody>
      </p:sp>
      <p:sp>
        <p:nvSpPr>
          <p:cNvPr id="88079" name="Rectangle 39"/>
          <p:cNvSpPr>
            <a:spLocks noChangeArrowheads="1"/>
          </p:cNvSpPr>
          <p:nvPr/>
        </p:nvSpPr>
        <p:spPr bwMode="auto">
          <a:xfrm>
            <a:off x="3429000" y="4595813"/>
            <a:ext cx="129222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ja-JP" altLang="en-US">
                <a:latin typeface="Corbel" pitchFamily="34" charset="0"/>
              </a:rPr>
              <a:t>左のチーム</a:t>
            </a:r>
          </a:p>
          <a:p>
            <a:pPr>
              <a:lnSpc>
                <a:spcPct val="80000"/>
              </a:lnSpc>
            </a:pPr>
            <a:r>
              <a:rPr kumimoji="0" lang="en-US" altLang="ja-JP">
                <a:latin typeface="Corbel" pitchFamily="34" charset="0"/>
              </a:rPr>
              <a:t>Left Team</a:t>
            </a:r>
          </a:p>
        </p:txBody>
      </p:sp>
      <p:sp>
        <p:nvSpPr>
          <p:cNvPr id="88080" name="Rectangle 40"/>
          <p:cNvSpPr>
            <a:spLocks noChangeArrowheads="1"/>
          </p:cNvSpPr>
          <p:nvPr/>
        </p:nvSpPr>
        <p:spPr bwMode="auto">
          <a:xfrm>
            <a:off x="5029200" y="4595813"/>
            <a:ext cx="129222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ja-JP" altLang="en-US">
                <a:latin typeface="Corbel" pitchFamily="34" charset="0"/>
              </a:rPr>
              <a:t>右のチーム</a:t>
            </a:r>
          </a:p>
          <a:p>
            <a:pPr>
              <a:lnSpc>
                <a:spcPct val="80000"/>
              </a:lnSpc>
            </a:pPr>
            <a:r>
              <a:rPr kumimoji="0" lang="en-US" altLang="ja-JP">
                <a:latin typeface="Corbel" pitchFamily="34" charset="0"/>
              </a:rPr>
              <a:t>Right Team</a:t>
            </a:r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3697287" y="2590800"/>
            <a:ext cx="2286000" cy="0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82" name="Rectangle 14"/>
          <p:cNvSpPr>
            <a:spLocks noChangeArrowheads="1"/>
          </p:cNvSpPr>
          <p:nvPr/>
        </p:nvSpPr>
        <p:spPr bwMode="auto">
          <a:xfrm>
            <a:off x="5029200" y="1295400"/>
            <a:ext cx="4267200" cy="385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ja-JP" altLang="en-US" sz="2400" b="1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　直紹介者から更に収入になる</a:t>
            </a:r>
            <a:endParaRPr kumimoji="0" lang="ja-JP" altLang="en-US" sz="2400">
              <a:latin typeface="Aharoni" pitchFamily="2" charset="-79"/>
              <a:cs typeface="Aharoni" pitchFamily="2" charset="-79"/>
            </a:endParaRPr>
          </a:p>
          <a:p>
            <a:pPr>
              <a:lnSpc>
                <a:spcPct val="80000"/>
              </a:lnSpc>
            </a:pPr>
            <a:r>
              <a:rPr kumimoji="0" lang="en-US" altLang="ja-JP" sz="2000">
                <a:latin typeface="Corbel" pitchFamily="34" charset="0"/>
              </a:rPr>
              <a:t> 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Paid extra on those  you personally enroll</a:t>
            </a:r>
            <a:endParaRPr kumimoji="0" lang="en-US" altLang="ja-JP" sz="1000">
              <a:solidFill>
                <a:schemeClr val="accent1"/>
              </a:solidFill>
              <a:latin typeface="Corbel" pitchFamily="34" charset="0"/>
            </a:endParaRPr>
          </a:p>
          <a:p>
            <a:r>
              <a:rPr kumimoji="0" lang="ja-JP" altLang="en-US" sz="2000">
                <a:latin typeface="Corbel" pitchFamily="34" charset="0"/>
              </a:rPr>
              <a:t>　　　　・　約</a:t>
            </a:r>
            <a:r>
              <a:rPr kumimoji="0" lang="en-US" altLang="ja-JP" sz="3200">
                <a:latin typeface="Corbel" pitchFamily="34" charset="0"/>
              </a:rPr>
              <a:t>25</a:t>
            </a:r>
            <a:r>
              <a:rPr kumimoji="0" lang="ja-JP" altLang="en-US" sz="2000">
                <a:latin typeface="Corbel" pitchFamily="34" charset="0"/>
              </a:rPr>
              <a:t>％の</a:t>
            </a:r>
            <a:r>
              <a:rPr kumimoji="0" lang="ja-JP" altLang="en-US" sz="2400" b="1">
                <a:latin typeface="Corbel" pitchFamily="34" charset="0"/>
              </a:rPr>
              <a:t>紹介</a:t>
            </a:r>
            <a:r>
              <a:rPr kumimoji="0" lang="ja-JP" altLang="en-US" sz="2000">
                <a:latin typeface="Corbel" pitchFamily="34" charset="0"/>
              </a:rPr>
              <a:t>ボーナス</a:t>
            </a:r>
          </a:p>
          <a:p>
            <a:pPr>
              <a:lnSpc>
                <a:spcPct val="80000"/>
              </a:lnSpc>
            </a:pPr>
            <a:r>
              <a:rPr kumimoji="0" lang="en-US" altLang="ja-JP">
                <a:latin typeface="Corbel" pitchFamily="34" charset="0"/>
              </a:rPr>
              <a:t>          Almost 25% on Bronze, Silver packs</a:t>
            </a:r>
          </a:p>
          <a:p>
            <a:r>
              <a:rPr kumimoji="0" lang="ja-JP" altLang="en-US" sz="2000">
                <a:latin typeface="Corbel" pitchFamily="34" charset="0"/>
              </a:rPr>
              <a:t>	　　・　約</a:t>
            </a:r>
            <a:r>
              <a:rPr kumimoji="0" lang="en-US" altLang="ja-JP" sz="3200">
                <a:latin typeface="Corbel" pitchFamily="34" charset="0"/>
              </a:rPr>
              <a:t>30</a:t>
            </a:r>
            <a:r>
              <a:rPr kumimoji="0" lang="ja-JP" altLang="en-US" sz="2000">
                <a:latin typeface="Corbel" pitchFamily="34" charset="0"/>
              </a:rPr>
              <a:t>％の</a:t>
            </a:r>
            <a:r>
              <a:rPr kumimoji="0" lang="ja-JP" altLang="en-US" sz="2400" b="1">
                <a:latin typeface="Corbel" pitchFamily="34" charset="0"/>
              </a:rPr>
              <a:t>リピート</a:t>
            </a:r>
          </a:p>
          <a:p>
            <a:pPr>
              <a:lnSpc>
                <a:spcPct val="80000"/>
              </a:lnSpc>
            </a:pPr>
            <a:r>
              <a:rPr kumimoji="0" lang="ja-JP" altLang="en-US" sz="2000">
                <a:latin typeface="Corbel" pitchFamily="34" charset="0"/>
              </a:rPr>
              <a:t>	　　　　ボーナス　</a:t>
            </a:r>
            <a:r>
              <a:rPr kumimoji="0" lang="en-US" altLang="ja-JP">
                <a:latin typeface="Corbel" pitchFamily="34" charset="0"/>
              </a:rPr>
              <a:t>(</a:t>
            </a:r>
            <a:r>
              <a:rPr kumimoji="0" lang="ja-JP" altLang="en-US">
                <a:latin typeface="Corbel" pitchFamily="34" charset="0"/>
              </a:rPr>
              <a:t>直紹介者）</a:t>
            </a:r>
          </a:p>
          <a:p>
            <a:r>
              <a:rPr kumimoji="0" lang="ja-JP" altLang="en-US">
                <a:latin typeface="Corbel" pitchFamily="34" charset="0"/>
              </a:rPr>
              <a:t>　　　　　　　</a:t>
            </a:r>
            <a:r>
              <a:rPr kumimoji="0" lang="en-US" altLang="ja-JP">
                <a:latin typeface="Corbel" pitchFamily="34" charset="0"/>
              </a:rPr>
              <a:t>Roughly 30% on monthly order</a:t>
            </a:r>
          </a:p>
          <a:p>
            <a:r>
              <a:rPr kumimoji="0" lang="ja-JP" altLang="en-US">
                <a:latin typeface="Corbel" pitchFamily="34" charset="0"/>
              </a:rPr>
              <a:t>	　　　・　</a:t>
            </a:r>
            <a:r>
              <a:rPr kumimoji="0" lang="en-US" altLang="ja-JP" sz="2800">
                <a:latin typeface="Corbel" pitchFamily="34" charset="0"/>
              </a:rPr>
              <a:t>10</a:t>
            </a:r>
            <a:r>
              <a:rPr kumimoji="0" lang="ja-JP" altLang="en-US">
                <a:latin typeface="Corbel" pitchFamily="34" charset="0"/>
              </a:rPr>
              <a:t>％の直紹介者マッチ</a:t>
            </a:r>
          </a:p>
          <a:p>
            <a:pPr>
              <a:lnSpc>
                <a:spcPct val="50000"/>
              </a:lnSpc>
            </a:pPr>
            <a:r>
              <a:rPr kumimoji="0" lang="ja-JP" altLang="en-US">
                <a:latin typeface="Corbel" pitchFamily="34" charset="0"/>
              </a:rPr>
              <a:t>　　　　　　　　　　　ング・ボーナス（</a:t>
            </a:r>
            <a:r>
              <a:rPr kumimoji="0" lang="en-US" altLang="ja-JP" sz="2400">
                <a:latin typeface="Corbel" pitchFamily="34" charset="0"/>
              </a:rPr>
              <a:t>3</a:t>
            </a:r>
            <a:r>
              <a:rPr kumimoji="0" lang="en-US" altLang="ja-JP" sz="2800">
                <a:latin typeface="Corbel" pitchFamily="34" charset="0"/>
              </a:rPr>
              <a:t> </a:t>
            </a:r>
            <a:r>
              <a:rPr kumimoji="0" lang="ja-JP" altLang="en-US">
                <a:latin typeface="Corbel" pitchFamily="34" charset="0"/>
              </a:rPr>
              <a:t>レベル</a:t>
            </a:r>
          </a:p>
          <a:p>
            <a:r>
              <a:rPr kumimoji="0" lang="ja-JP" altLang="en-US">
                <a:latin typeface="Corbel" pitchFamily="34" charset="0"/>
              </a:rPr>
              <a:t>	　　　　　まで） </a:t>
            </a:r>
            <a:r>
              <a:rPr kumimoji="0" lang="en-US" altLang="ja-JP">
                <a:latin typeface="Corbel" pitchFamily="34" charset="0"/>
              </a:rPr>
              <a:t>10% Matching </a:t>
            </a:r>
          </a:p>
          <a:p>
            <a:pPr>
              <a:lnSpc>
                <a:spcPct val="90000"/>
              </a:lnSpc>
            </a:pPr>
            <a:r>
              <a:rPr kumimoji="0" lang="en-US" altLang="ja-JP">
                <a:latin typeface="Corbel" pitchFamily="34" charset="0"/>
              </a:rPr>
              <a:t>                                     Bonus on up to 3 levels</a:t>
            </a:r>
            <a:r>
              <a:rPr kumimoji="0" lang="en-US" altLang="ja-JP" sz="2000">
                <a:latin typeface="Corbel" pitchFamily="34" charset="0"/>
              </a:rPr>
              <a:t>		</a:t>
            </a:r>
          </a:p>
        </p:txBody>
      </p:sp>
      <p:sp>
        <p:nvSpPr>
          <p:cNvPr id="2" name="Rectangle 36"/>
          <p:cNvSpPr/>
          <p:nvPr/>
        </p:nvSpPr>
        <p:spPr>
          <a:xfrm>
            <a:off x="5486400" y="3962400"/>
            <a:ext cx="1108075" cy="654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kumimoji="0" lang="ja-JP" altLang="en-US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直紹介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Personally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Enrolled</a:t>
            </a:r>
            <a:endParaRPr kumimoji="0" lang="en-US" altLang="ja-JP" sz="16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88084" name="Rectangle 14"/>
          <p:cNvSpPr>
            <a:spLocks noChangeArrowheads="1"/>
          </p:cNvSpPr>
          <p:nvPr/>
        </p:nvSpPr>
        <p:spPr bwMode="auto">
          <a:xfrm>
            <a:off x="0" y="5997575"/>
            <a:ext cx="605155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kumimoji="0" lang="ja-JP" altLang="en-US" sz="2800">
                <a:latin typeface="Corbel" pitchFamily="34" charset="0"/>
              </a:rPr>
              <a:t>*</a:t>
            </a:r>
            <a:r>
              <a:rPr kumimoji="0" lang="en-US" altLang="ja-JP" sz="2800">
                <a:latin typeface="Corbel" pitchFamily="34" charset="0"/>
              </a:rPr>
              <a:t>$62(</a:t>
            </a:r>
            <a:r>
              <a:rPr kumimoji="0" lang="ja-JP" altLang="en-US" sz="2000">
                <a:latin typeface="Corbel" pitchFamily="34" charset="0"/>
              </a:rPr>
              <a:t>製品代</a:t>
            </a:r>
            <a:r>
              <a:rPr kumimoji="0" lang="en-US" altLang="ja-JP" sz="2800">
                <a:latin typeface="Corbel" pitchFamily="34" charset="0"/>
              </a:rPr>
              <a:t>)+$19(</a:t>
            </a:r>
            <a:r>
              <a:rPr kumimoji="0" lang="ja-JP" altLang="en-US" sz="2000">
                <a:latin typeface="Corbel" pitchFamily="34" charset="0"/>
              </a:rPr>
              <a:t>送料</a:t>
            </a:r>
            <a:r>
              <a:rPr kumimoji="0" lang="en-US" altLang="ja-JP" sz="2800">
                <a:latin typeface="Corbel" pitchFamily="34" charset="0"/>
              </a:rPr>
              <a:t>)=$81(</a:t>
            </a:r>
            <a:r>
              <a:rPr kumimoji="0" lang="ja-JP" altLang="en-US" sz="2000">
                <a:latin typeface="Corbel" pitchFamily="34" charset="0"/>
              </a:rPr>
              <a:t>月々</a:t>
            </a:r>
            <a:r>
              <a:rPr kumimoji="0" lang="en-US" altLang="ja-JP" sz="2800">
                <a:latin typeface="Corbel" pitchFamily="34" charset="0"/>
              </a:rPr>
              <a:t>)   </a:t>
            </a:r>
          </a:p>
          <a:p>
            <a:r>
              <a:rPr kumimoji="0" lang="en-US" altLang="ja-JP" sz="2800">
                <a:latin typeface="Corbel" pitchFamily="34" charset="0"/>
              </a:rPr>
              <a:t>   $62</a:t>
            </a:r>
            <a:r>
              <a:rPr kumimoji="0" lang="en-US" altLang="ja-JP" sz="2400">
                <a:latin typeface="Corbel" pitchFamily="34" charset="0"/>
              </a:rPr>
              <a:t>(product)</a:t>
            </a:r>
            <a:r>
              <a:rPr kumimoji="0" lang="en-US" altLang="ja-JP" sz="2800">
                <a:latin typeface="Corbel" pitchFamily="34" charset="0"/>
              </a:rPr>
              <a:t>+$19(</a:t>
            </a:r>
            <a:r>
              <a:rPr kumimoji="0" lang="en-US" altLang="ja-JP" sz="2400">
                <a:latin typeface="Corbel" pitchFamily="34" charset="0"/>
              </a:rPr>
              <a:t>shipping)</a:t>
            </a:r>
            <a:r>
              <a:rPr kumimoji="0" lang="en-US" altLang="ja-JP" sz="2800">
                <a:latin typeface="Corbel" pitchFamily="34" charset="0"/>
              </a:rPr>
              <a:t>=$81</a:t>
            </a:r>
            <a:r>
              <a:rPr kumimoji="0" lang="en-US" altLang="ja-JP" sz="2400">
                <a:latin typeface="Corbel" pitchFamily="34" charset="0"/>
              </a:rPr>
              <a:t>(monthly)</a:t>
            </a:r>
          </a:p>
        </p:txBody>
      </p:sp>
      <p:sp>
        <p:nvSpPr>
          <p:cNvPr id="88085" name="Rectangle 14"/>
          <p:cNvSpPr>
            <a:spLocks noChangeArrowheads="1"/>
          </p:cNvSpPr>
          <p:nvPr/>
        </p:nvSpPr>
        <p:spPr bwMode="auto">
          <a:xfrm>
            <a:off x="0" y="5181600"/>
            <a:ext cx="56197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0" lang="ja-JP" altLang="en-US" sz="2800" b="1">
                <a:solidFill>
                  <a:schemeClr val="accent1"/>
                </a:solidFill>
                <a:latin typeface="Corbel" pitchFamily="34" charset="0"/>
              </a:rPr>
              <a:t>低価額の月々のリピートが超魅力！</a:t>
            </a:r>
          </a:p>
          <a:p>
            <a:pPr>
              <a:lnSpc>
                <a:spcPct val="80000"/>
              </a:lnSpc>
            </a:pP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Low monthly order cost is a HUGE benefit!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5-Point Star 22"/>
          <p:cNvSpPr/>
          <p:nvPr/>
        </p:nvSpPr>
        <p:spPr>
          <a:xfrm>
            <a:off x="4267200" y="16764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4" name="5-Point Star 23"/>
          <p:cNvSpPr/>
          <p:nvPr/>
        </p:nvSpPr>
        <p:spPr>
          <a:xfrm>
            <a:off x="3505200" y="27432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5" name="5-Point Star 24"/>
          <p:cNvSpPr/>
          <p:nvPr/>
        </p:nvSpPr>
        <p:spPr>
          <a:xfrm>
            <a:off x="5410200" y="34290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6" name="5-Point Star 25"/>
          <p:cNvSpPr/>
          <p:nvPr/>
        </p:nvSpPr>
        <p:spPr>
          <a:xfrm>
            <a:off x="5105400" y="2895600"/>
            <a:ext cx="685800" cy="609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7" name="5-Point Star 26"/>
          <p:cNvSpPr/>
          <p:nvPr/>
        </p:nvSpPr>
        <p:spPr>
          <a:xfrm>
            <a:off x="3048000" y="3886200"/>
            <a:ext cx="685800" cy="609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cxnSp>
        <p:nvCxnSpPr>
          <p:cNvPr id="29" name="Straight Connector 28"/>
          <p:cNvCxnSpPr>
            <a:stCxn id="23" idx="2"/>
          </p:cNvCxnSpPr>
          <p:nvPr/>
        </p:nvCxnSpPr>
        <p:spPr>
          <a:xfrm rot="5400000">
            <a:off x="4148138" y="2809875"/>
            <a:ext cx="38100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43" name="Straight Arrow Connector 30"/>
          <p:cNvCxnSpPr>
            <a:cxnSpLocks noChangeShapeType="1"/>
            <a:stCxn id="23" idx="2"/>
          </p:cNvCxnSpPr>
          <p:nvPr/>
        </p:nvCxnSpPr>
        <p:spPr bwMode="auto">
          <a:xfrm flipH="1">
            <a:off x="2895600" y="2767013"/>
            <a:ext cx="1590675" cy="2033587"/>
          </a:xfrm>
          <a:prstGeom prst="straightConnector1">
            <a:avLst/>
          </a:prstGeom>
          <a:noFill/>
          <a:ln w="6350" cap="rnd" algn="ctr">
            <a:solidFill>
              <a:srgbClr val="F0AC00"/>
            </a:solidFill>
            <a:round/>
            <a:headEnd/>
            <a:tailEnd type="arrow" w="med" len="med"/>
          </a:ln>
        </p:spPr>
      </p:cxnSp>
      <p:cxnSp>
        <p:nvCxnSpPr>
          <p:cNvPr id="33" name="Straight Arrow Connector 32"/>
          <p:cNvCxnSpPr>
            <a:stCxn id="23" idx="3"/>
          </p:cNvCxnSpPr>
          <p:nvPr/>
        </p:nvCxnSpPr>
        <p:spPr>
          <a:xfrm rot="16200000" flipH="1">
            <a:off x="4843463" y="3114675"/>
            <a:ext cx="2057400" cy="1362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3697287" y="2438400"/>
            <a:ext cx="2286000" cy="0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48" name="Straight Arrow Connector 32"/>
          <p:cNvCxnSpPr>
            <a:cxnSpLocks noChangeShapeType="1"/>
          </p:cNvCxnSpPr>
          <p:nvPr/>
        </p:nvCxnSpPr>
        <p:spPr bwMode="auto">
          <a:xfrm>
            <a:off x="4267200" y="3657600"/>
            <a:ext cx="381000" cy="609600"/>
          </a:xfrm>
          <a:prstGeom prst="straightConnector1">
            <a:avLst/>
          </a:prstGeom>
          <a:noFill/>
          <a:ln w="6350" cap="rnd" algn="ctr">
            <a:solidFill>
              <a:srgbClr val="F0AC00"/>
            </a:solidFill>
            <a:round/>
            <a:headEnd/>
            <a:tailEnd type="arrow" w="med" len="med"/>
          </a:ln>
        </p:spPr>
      </p:cxnSp>
      <p:sp>
        <p:nvSpPr>
          <p:cNvPr id="69656" name="TextBox 11"/>
          <p:cNvSpPr txBox="1">
            <a:spLocks noChangeArrowheads="1"/>
          </p:cNvSpPr>
          <p:nvPr/>
        </p:nvSpPr>
        <p:spPr bwMode="auto">
          <a:xfrm>
            <a:off x="0" y="0"/>
            <a:ext cx="9296400" cy="128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ja-JP" altLang="en-US" sz="2800">
                <a:latin typeface="Aharoni" pitchFamily="2" charset="-79"/>
                <a:cs typeface="Aharoni" pitchFamily="2" charset="-79"/>
              </a:rPr>
              <a:t>毎月</a:t>
            </a:r>
            <a:r>
              <a:rPr kumimoji="0" lang="en-US" altLang="ja-JP" sz="2800">
                <a:latin typeface="Aharoni" pitchFamily="2" charset="-79"/>
                <a:cs typeface="Aharoni" pitchFamily="2" charset="-79"/>
              </a:rPr>
              <a:t>(</a:t>
            </a:r>
            <a:r>
              <a:rPr kumimoji="0" lang="ja-JP" altLang="en-US" sz="2800">
                <a:latin typeface="Aharoni" pitchFamily="2" charset="-79"/>
                <a:cs typeface="Aharoni" pitchFamily="2" charset="-79"/>
              </a:rPr>
              <a:t>基本</a:t>
            </a:r>
            <a:r>
              <a:rPr kumimoji="0" lang="en-US" altLang="ja-JP" sz="2800">
                <a:latin typeface="Aharoni" pitchFamily="2" charset="-79"/>
                <a:cs typeface="Aharoni" pitchFamily="2" charset="-79"/>
              </a:rPr>
              <a:t>)</a:t>
            </a:r>
            <a:r>
              <a:rPr kumimoji="0" lang="ja-JP" altLang="en-US" sz="2800">
                <a:latin typeface="Aharoni" pitchFamily="2" charset="-79"/>
                <a:cs typeface="Aharoni" pitchFamily="2" charset="-79"/>
              </a:rPr>
              <a:t>：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ACT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オリジナル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(30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袋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)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は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$62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。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$20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を紹介者へ。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40bv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をチームボーナスへ。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Monthly:</a:t>
            </a:r>
            <a:r>
              <a:rPr kumimoji="0" lang="en-US" altLang="ja-JP" sz="3000">
                <a:latin typeface="Corbel" pitchFamily="34" charset="0"/>
                <a:cs typeface="Aharoni" pitchFamily="2" charset="-79"/>
              </a:rPr>
              <a:t> 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ACT Original</a:t>
            </a:r>
            <a:r>
              <a:rPr kumimoji="0" lang="en-US" altLang="ja-JP" sz="3000">
                <a:latin typeface="Corbel" pitchFamily="34" charset="0"/>
                <a:cs typeface="Aharoni" pitchFamily="2" charset="-79"/>
              </a:rPr>
              <a:t>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(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30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packets)</a:t>
            </a:r>
          </a:p>
          <a:p>
            <a:pPr>
              <a:lnSpc>
                <a:spcPct val="70000"/>
              </a:lnSpc>
            </a:pP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for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 $62. $20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goes to the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 enroller, 40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bv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for the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 Team Building Bonus.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505200" y="3276600"/>
            <a:ext cx="1108075" cy="654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kumimoji="0" lang="ja-JP" altLang="en-US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直紹介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Personally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Enrolled</a:t>
            </a:r>
            <a:endParaRPr kumimoji="0" lang="en-US" altLang="ja-JP" sz="16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" name="Rectangle 36"/>
          <p:cNvSpPr/>
          <p:nvPr/>
        </p:nvSpPr>
        <p:spPr>
          <a:xfrm>
            <a:off x="5486400" y="3962400"/>
            <a:ext cx="1108075" cy="654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kumimoji="0" lang="ja-JP" altLang="en-US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直紹介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Personally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Enrolled</a:t>
            </a:r>
            <a:endParaRPr kumimoji="0" lang="en-US" altLang="ja-JP" sz="16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267200" y="2209800"/>
            <a:ext cx="1143000" cy="384175"/>
          </a:xfrm>
          <a:prstGeom prst="rect">
            <a:avLst/>
          </a:prstGeom>
          <a:solidFill>
            <a:schemeClr val="bg1"/>
          </a:solidFill>
          <a:ln w="48000" cmpd="thickThin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ja-JP" altLang="en-US" sz="1600">
                <a:latin typeface="Aharoni" pitchFamily="2" charset="-79"/>
                <a:cs typeface="Aharoni" pitchFamily="2" charset="-79"/>
              </a:rPr>
              <a:t>あなた</a:t>
            </a:r>
            <a:r>
              <a:rPr kumimoji="0" lang="en-US" altLang="ja-JP" sz="1600">
                <a:latin typeface="Aharoni" pitchFamily="2" charset="-79"/>
                <a:cs typeface="Aharoni" pitchFamily="2" charset="-79"/>
              </a:rPr>
              <a:t>You</a:t>
            </a:r>
            <a:endParaRPr kumimoji="0" lang="en-US" altLang="ja-JP" sz="1600">
              <a:latin typeface="Corbel" pitchFamily="34" charset="0"/>
            </a:endParaRPr>
          </a:p>
        </p:txBody>
      </p:sp>
      <p:sp>
        <p:nvSpPr>
          <p:cNvPr id="69661" name="TextBox 19"/>
          <p:cNvSpPr txBox="1">
            <a:spLocks noChangeArrowheads="1"/>
          </p:cNvSpPr>
          <p:nvPr/>
        </p:nvSpPr>
        <p:spPr bwMode="auto">
          <a:xfrm>
            <a:off x="0" y="5156200"/>
            <a:ext cx="9161463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kumimoji="0" lang="ja-JP" altLang="en-US" sz="2000">
                <a:solidFill>
                  <a:schemeClr val="accent1"/>
                </a:solidFill>
                <a:latin typeface="Corbel" pitchFamily="34" charset="0"/>
              </a:rPr>
              <a:t>初回のみ：</a:t>
            </a: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ブロンズ</a:t>
            </a:r>
            <a:r>
              <a:rPr kumimoji="0" lang="ja-JP" altLang="en-US" sz="2400">
                <a:solidFill>
                  <a:schemeClr val="accent1"/>
                </a:solidFill>
                <a:latin typeface="Corbel" pitchFamily="34" charset="0"/>
              </a:rPr>
              <a:t>登録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(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$166</a:t>
            </a:r>
            <a:r>
              <a:rPr kumimoji="0" lang="ja-JP" altLang="en-US" sz="1600">
                <a:solidFill>
                  <a:schemeClr val="accent1"/>
                </a:solidFill>
                <a:latin typeface="Corbel" pitchFamily="34" charset="0"/>
              </a:rPr>
              <a:t>製品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+$24</a:t>
            </a:r>
            <a:r>
              <a:rPr kumimoji="0" lang="ja-JP" altLang="en-US" sz="1600">
                <a:solidFill>
                  <a:schemeClr val="accent1"/>
                </a:solidFill>
                <a:latin typeface="Corbel" pitchFamily="34" charset="0"/>
              </a:rPr>
              <a:t>送料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)$</a:t>
            </a:r>
            <a:r>
              <a:rPr kumimoji="0" lang="en-US" altLang="ja-JP" sz="3600">
                <a:solidFill>
                  <a:schemeClr val="accent1"/>
                </a:solidFill>
                <a:latin typeface="Corbel" pitchFamily="34" charset="0"/>
              </a:rPr>
              <a:t>40</a:t>
            </a: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紹介者へ、</a:t>
            </a:r>
            <a:r>
              <a:rPr kumimoji="0" lang="en-US" altLang="ja-JP" sz="3600">
                <a:solidFill>
                  <a:schemeClr val="accent1"/>
                </a:solidFill>
                <a:latin typeface="Corbel" pitchFamily="34" charset="0"/>
              </a:rPr>
              <a:t>120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bv</a:t>
            </a:r>
          </a:p>
          <a:p>
            <a:pPr>
              <a:lnSpc>
                <a:spcPct val="70000"/>
              </a:lnSpc>
            </a:pP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　　　　　シルバー</a:t>
            </a:r>
            <a:r>
              <a:rPr kumimoji="0" lang="ja-JP" altLang="en-US" sz="2400">
                <a:solidFill>
                  <a:schemeClr val="accent1"/>
                </a:solidFill>
                <a:latin typeface="Corbel" pitchFamily="34" charset="0"/>
              </a:rPr>
              <a:t>登録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(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$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332</a:t>
            </a:r>
            <a:r>
              <a:rPr kumimoji="0" lang="ja-JP" altLang="en-US" sz="1600">
                <a:solidFill>
                  <a:schemeClr val="accent1"/>
                </a:solidFill>
                <a:latin typeface="Corbel" pitchFamily="34" charset="0"/>
              </a:rPr>
              <a:t>製品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+$38</a:t>
            </a:r>
            <a:r>
              <a:rPr kumimoji="0" lang="ja-JP" altLang="en-US" sz="1600">
                <a:solidFill>
                  <a:schemeClr val="accent1"/>
                </a:solidFill>
                <a:latin typeface="Corbel" pitchFamily="34" charset="0"/>
              </a:rPr>
              <a:t>送料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)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$80</a:t>
            </a: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紹介者へ、</a:t>
            </a:r>
            <a:r>
              <a:rPr kumimoji="0" lang="en-US" altLang="ja-JP" sz="3600">
                <a:solidFill>
                  <a:schemeClr val="accent1"/>
                </a:solidFill>
                <a:latin typeface="Corbel" pitchFamily="34" charset="0"/>
              </a:rPr>
              <a:t>240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bv</a:t>
            </a:r>
            <a:r>
              <a:rPr kumimoji="0" lang="ja-JP" altLang="en-US"/>
              <a:t> </a:t>
            </a:r>
            <a:endParaRPr kumimoji="0" lang="en-US" altLang="ja-JP" sz="2400">
              <a:solidFill>
                <a:schemeClr val="accent1"/>
              </a:solidFill>
              <a:latin typeface="Corbel" pitchFamily="34" charset="0"/>
            </a:endParaRPr>
          </a:p>
        </p:txBody>
      </p:sp>
      <p:sp>
        <p:nvSpPr>
          <p:cNvPr id="69662" name="TextBox 19"/>
          <p:cNvSpPr txBox="1">
            <a:spLocks noChangeArrowheads="1"/>
          </p:cNvSpPr>
          <p:nvPr/>
        </p:nvSpPr>
        <p:spPr bwMode="auto">
          <a:xfrm>
            <a:off x="-19050" y="6007100"/>
            <a:ext cx="916305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Initial order: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Bronze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 set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($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166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1600">
                <a:solidFill>
                  <a:schemeClr val="accent1"/>
                </a:solidFill>
                <a:latin typeface="Corbel" pitchFamily="34" charset="0"/>
              </a:rPr>
              <a:t>product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+ $24 </a:t>
            </a:r>
            <a:r>
              <a:rPr kumimoji="0" lang="en-US" altLang="ja-JP" sz="1600">
                <a:solidFill>
                  <a:schemeClr val="accent1"/>
                </a:solidFill>
                <a:latin typeface="Corbel" pitchFamily="34" charset="0"/>
              </a:rPr>
              <a:t>shipping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), 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$40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to Enroller, 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120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bv</a:t>
            </a:r>
          </a:p>
          <a:p>
            <a:pPr>
              <a:lnSpc>
                <a:spcPct val="90000"/>
              </a:lnSpc>
            </a:pP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　　　</a:t>
            </a:r>
            <a:r>
              <a:rPr kumimoji="0" lang="ja-JP" altLang="en-US" sz="2000">
                <a:solidFill>
                  <a:schemeClr val="accent1"/>
                </a:solidFill>
                <a:latin typeface="Corbel" pitchFamily="34" charset="0"/>
              </a:rPr>
              <a:t>        </a:t>
            </a:r>
            <a:r>
              <a:rPr kumimoji="0" lang="ja-JP" altLang="en-US" sz="2400">
                <a:solidFill>
                  <a:schemeClr val="accent1"/>
                </a:solidFill>
                <a:latin typeface="Corbel" pitchFamily="34" charset="0"/>
              </a:rPr>
              <a:t>  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Silver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 set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($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332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1600">
                <a:solidFill>
                  <a:schemeClr val="accent1"/>
                </a:solidFill>
                <a:latin typeface="Corbel" pitchFamily="34" charset="0"/>
              </a:rPr>
              <a:t>product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+ 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$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38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1600">
                <a:solidFill>
                  <a:schemeClr val="accent1"/>
                </a:solidFill>
                <a:latin typeface="Corbel" pitchFamily="34" charset="0"/>
              </a:rPr>
              <a:t>shipping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), 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$80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to Enroller, 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240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bv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4"/>
          <p:cNvSpPr>
            <a:spLocks noChangeArrowheads="1"/>
          </p:cNvSpPr>
          <p:nvPr/>
        </p:nvSpPr>
        <p:spPr bwMode="auto">
          <a:xfrm>
            <a:off x="0" y="1295400"/>
            <a:ext cx="4413250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ja-JP" altLang="en-US" sz="28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左と右のチームビルディング</a:t>
            </a:r>
          </a:p>
          <a:p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  <a:cs typeface="Aharoni" pitchFamily="2" charset="-79"/>
              </a:rPr>
              <a:t>Team Building 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  <a:cs typeface="Aharoni" pitchFamily="2" charset="-79"/>
              </a:rPr>
              <a:t>(Left &amp; Right)</a:t>
            </a:r>
          </a:p>
          <a:p>
            <a:pPr>
              <a:lnSpc>
                <a:spcPct val="130000"/>
              </a:lnSpc>
            </a:pPr>
            <a:r>
              <a:rPr kumimoji="0" lang="ja-JP" altLang="en-US" sz="2000">
                <a:latin typeface="Aharoni" pitchFamily="2" charset="-79"/>
                <a:cs typeface="Aharoni" pitchFamily="2" charset="-79"/>
              </a:rPr>
              <a:t> </a:t>
            </a:r>
            <a:endParaRPr kumimoji="0" lang="en-US" altLang="ja-JP" sz="2000" b="1">
              <a:latin typeface="Corbel" pitchFamily="34" charset="0"/>
            </a:endParaRPr>
          </a:p>
        </p:txBody>
      </p:sp>
      <p:sp>
        <p:nvSpPr>
          <p:cNvPr id="23" name="5-Point Star 22"/>
          <p:cNvSpPr/>
          <p:nvPr/>
        </p:nvSpPr>
        <p:spPr>
          <a:xfrm>
            <a:off x="4267200" y="16764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4" name="5-Point Star 23"/>
          <p:cNvSpPr/>
          <p:nvPr/>
        </p:nvSpPr>
        <p:spPr>
          <a:xfrm>
            <a:off x="3505200" y="27432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5" name="5-Point Star 24"/>
          <p:cNvSpPr/>
          <p:nvPr/>
        </p:nvSpPr>
        <p:spPr>
          <a:xfrm>
            <a:off x="5410200" y="34290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6" name="5-Point Star 25"/>
          <p:cNvSpPr/>
          <p:nvPr/>
        </p:nvSpPr>
        <p:spPr>
          <a:xfrm>
            <a:off x="5105400" y="2895600"/>
            <a:ext cx="685800" cy="609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7" name="5-Point Star 26"/>
          <p:cNvSpPr/>
          <p:nvPr/>
        </p:nvSpPr>
        <p:spPr>
          <a:xfrm>
            <a:off x="3048000" y="3886200"/>
            <a:ext cx="685800" cy="609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cxnSp>
        <p:nvCxnSpPr>
          <p:cNvPr id="29" name="Straight Connector 28"/>
          <p:cNvCxnSpPr>
            <a:stCxn id="23" idx="2"/>
          </p:cNvCxnSpPr>
          <p:nvPr/>
        </p:nvCxnSpPr>
        <p:spPr>
          <a:xfrm rot="5400000">
            <a:off x="4148138" y="2809875"/>
            <a:ext cx="38100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21" name="Straight Arrow Connector 30"/>
          <p:cNvCxnSpPr>
            <a:cxnSpLocks noChangeShapeType="1"/>
            <a:stCxn id="23" idx="2"/>
          </p:cNvCxnSpPr>
          <p:nvPr/>
        </p:nvCxnSpPr>
        <p:spPr bwMode="auto">
          <a:xfrm flipH="1">
            <a:off x="2895600" y="2767013"/>
            <a:ext cx="1590675" cy="2033587"/>
          </a:xfrm>
          <a:prstGeom prst="straightConnector1">
            <a:avLst/>
          </a:prstGeom>
          <a:noFill/>
          <a:ln w="6350" cap="rnd" algn="ctr">
            <a:solidFill>
              <a:srgbClr val="F0AC00"/>
            </a:solidFill>
            <a:round/>
            <a:headEnd/>
            <a:tailEnd type="arrow" w="med" len="med"/>
          </a:ln>
        </p:spPr>
      </p:cxnSp>
      <p:cxnSp>
        <p:nvCxnSpPr>
          <p:cNvPr id="33" name="Straight Arrow Connector 32"/>
          <p:cNvCxnSpPr>
            <a:stCxn id="23" idx="3"/>
          </p:cNvCxnSpPr>
          <p:nvPr/>
        </p:nvCxnSpPr>
        <p:spPr>
          <a:xfrm rot="16200000" flipH="1">
            <a:off x="4843463" y="3114675"/>
            <a:ext cx="2057400" cy="1362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3697287" y="2438400"/>
            <a:ext cx="2286000" cy="0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24" name="Straight Arrow Connector 32"/>
          <p:cNvCxnSpPr>
            <a:cxnSpLocks noChangeShapeType="1"/>
          </p:cNvCxnSpPr>
          <p:nvPr/>
        </p:nvCxnSpPr>
        <p:spPr bwMode="auto">
          <a:xfrm>
            <a:off x="4267200" y="3657600"/>
            <a:ext cx="381000" cy="609600"/>
          </a:xfrm>
          <a:prstGeom prst="straightConnector1">
            <a:avLst/>
          </a:prstGeom>
          <a:noFill/>
          <a:ln w="6350" cap="rnd" algn="ctr">
            <a:solidFill>
              <a:srgbClr val="F0AC00"/>
            </a:solidFill>
            <a:round/>
            <a:headEnd/>
            <a:tailEnd type="arrow" w="med" len="med"/>
          </a:ln>
        </p:spPr>
      </p:cxnSp>
      <p:sp>
        <p:nvSpPr>
          <p:cNvPr id="90125" name="TextBox 11"/>
          <p:cNvSpPr txBox="1">
            <a:spLocks noChangeArrowheads="1"/>
          </p:cNvSpPr>
          <p:nvPr/>
        </p:nvSpPr>
        <p:spPr bwMode="auto">
          <a:xfrm>
            <a:off x="0" y="0"/>
            <a:ext cx="9296400" cy="128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ja-JP" altLang="en-US" sz="2800">
                <a:latin typeface="Aharoni" pitchFamily="2" charset="-79"/>
                <a:cs typeface="Aharoni" pitchFamily="2" charset="-79"/>
              </a:rPr>
              <a:t>毎月</a:t>
            </a:r>
            <a:r>
              <a:rPr kumimoji="0" lang="en-US" altLang="ja-JP" sz="2800">
                <a:latin typeface="Aharoni" pitchFamily="2" charset="-79"/>
                <a:cs typeface="Aharoni" pitchFamily="2" charset="-79"/>
              </a:rPr>
              <a:t>(</a:t>
            </a:r>
            <a:r>
              <a:rPr kumimoji="0" lang="ja-JP" altLang="en-US" sz="2800">
                <a:latin typeface="Aharoni" pitchFamily="2" charset="-79"/>
                <a:cs typeface="Aharoni" pitchFamily="2" charset="-79"/>
              </a:rPr>
              <a:t>基本</a:t>
            </a:r>
            <a:r>
              <a:rPr kumimoji="0" lang="en-US" altLang="ja-JP" sz="2800">
                <a:latin typeface="Aharoni" pitchFamily="2" charset="-79"/>
                <a:cs typeface="Aharoni" pitchFamily="2" charset="-79"/>
              </a:rPr>
              <a:t>)</a:t>
            </a:r>
            <a:r>
              <a:rPr kumimoji="0" lang="ja-JP" altLang="en-US" sz="2800">
                <a:latin typeface="Aharoni" pitchFamily="2" charset="-79"/>
                <a:cs typeface="Aharoni" pitchFamily="2" charset="-79"/>
              </a:rPr>
              <a:t>：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ACT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オリジナル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(30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袋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)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は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$62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。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$20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を紹介者へ。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40bv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をチームボーナスへ。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Monthly:</a:t>
            </a:r>
            <a:r>
              <a:rPr kumimoji="0" lang="en-US" altLang="ja-JP" sz="3000">
                <a:latin typeface="Corbel" pitchFamily="34" charset="0"/>
                <a:cs typeface="Aharoni" pitchFamily="2" charset="-79"/>
              </a:rPr>
              <a:t> 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ACT Original</a:t>
            </a:r>
            <a:r>
              <a:rPr kumimoji="0" lang="en-US" altLang="ja-JP" sz="3000">
                <a:latin typeface="Corbel" pitchFamily="34" charset="0"/>
                <a:cs typeface="Aharoni" pitchFamily="2" charset="-79"/>
              </a:rPr>
              <a:t>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(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30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packets)</a:t>
            </a:r>
          </a:p>
          <a:p>
            <a:pPr>
              <a:lnSpc>
                <a:spcPct val="70000"/>
              </a:lnSpc>
            </a:pP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for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 $62. $20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goes to the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 enroller, 40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bv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for the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 Team Building Bonus.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505200" y="3276600"/>
            <a:ext cx="1108075" cy="654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kumimoji="0" lang="ja-JP" altLang="en-US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直紹介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Personally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Enrolled</a:t>
            </a:r>
            <a:endParaRPr kumimoji="0" lang="en-US" altLang="ja-JP" sz="16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" name="Rectangle 36"/>
          <p:cNvSpPr/>
          <p:nvPr/>
        </p:nvSpPr>
        <p:spPr>
          <a:xfrm>
            <a:off x="5486400" y="3962400"/>
            <a:ext cx="1108075" cy="654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kumimoji="0" lang="ja-JP" altLang="en-US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直紹介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Personally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Enrolled</a:t>
            </a:r>
            <a:endParaRPr kumimoji="0" lang="en-US" altLang="ja-JP" sz="16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267200" y="2209800"/>
            <a:ext cx="1143000" cy="384175"/>
          </a:xfrm>
          <a:prstGeom prst="rect">
            <a:avLst/>
          </a:prstGeom>
          <a:solidFill>
            <a:schemeClr val="bg1"/>
          </a:solidFill>
          <a:ln w="48000" cmpd="thickThin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ja-JP" altLang="en-US" sz="1600">
                <a:latin typeface="Aharoni" pitchFamily="2" charset="-79"/>
                <a:cs typeface="Aharoni" pitchFamily="2" charset="-79"/>
              </a:rPr>
              <a:t>あなた</a:t>
            </a:r>
            <a:r>
              <a:rPr kumimoji="0" lang="en-US" altLang="ja-JP" sz="1600">
                <a:latin typeface="Aharoni" pitchFamily="2" charset="-79"/>
                <a:cs typeface="Aharoni" pitchFamily="2" charset="-79"/>
              </a:rPr>
              <a:t>You</a:t>
            </a:r>
            <a:endParaRPr kumimoji="0" lang="en-US" altLang="ja-JP" sz="1600">
              <a:latin typeface="Corbel" pitchFamily="34" charset="0"/>
            </a:endParaRPr>
          </a:p>
        </p:txBody>
      </p:sp>
      <p:sp>
        <p:nvSpPr>
          <p:cNvPr id="90129" name="TextBox 19"/>
          <p:cNvSpPr txBox="1">
            <a:spLocks noChangeArrowheads="1"/>
          </p:cNvSpPr>
          <p:nvPr/>
        </p:nvSpPr>
        <p:spPr bwMode="auto">
          <a:xfrm>
            <a:off x="0" y="5156200"/>
            <a:ext cx="9161463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kumimoji="0" lang="ja-JP" altLang="en-US" sz="2000">
                <a:solidFill>
                  <a:schemeClr val="accent1"/>
                </a:solidFill>
                <a:latin typeface="Corbel" pitchFamily="34" charset="0"/>
              </a:rPr>
              <a:t>初回のみ：</a:t>
            </a: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ブロンズ</a:t>
            </a:r>
            <a:r>
              <a:rPr kumimoji="0" lang="ja-JP" altLang="en-US" sz="2400">
                <a:solidFill>
                  <a:schemeClr val="accent1"/>
                </a:solidFill>
                <a:latin typeface="Corbel" pitchFamily="34" charset="0"/>
              </a:rPr>
              <a:t>登録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(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$166</a:t>
            </a:r>
            <a:r>
              <a:rPr kumimoji="0" lang="ja-JP" altLang="en-US" sz="1600">
                <a:solidFill>
                  <a:schemeClr val="accent1"/>
                </a:solidFill>
                <a:latin typeface="Corbel" pitchFamily="34" charset="0"/>
              </a:rPr>
              <a:t>製品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+$24</a:t>
            </a:r>
            <a:r>
              <a:rPr kumimoji="0" lang="ja-JP" altLang="en-US" sz="1600">
                <a:solidFill>
                  <a:schemeClr val="accent1"/>
                </a:solidFill>
                <a:latin typeface="Corbel" pitchFamily="34" charset="0"/>
              </a:rPr>
              <a:t>送料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)$</a:t>
            </a:r>
            <a:r>
              <a:rPr kumimoji="0" lang="en-US" altLang="ja-JP" sz="3600">
                <a:solidFill>
                  <a:schemeClr val="accent1"/>
                </a:solidFill>
                <a:latin typeface="Corbel" pitchFamily="34" charset="0"/>
              </a:rPr>
              <a:t>40</a:t>
            </a: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紹介者へ、</a:t>
            </a:r>
            <a:r>
              <a:rPr kumimoji="0" lang="en-US" altLang="ja-JP" sz="3600">
                <a:solidFill>
                  <a:schemeClr val="accent1"/>
                </a:solidFill>
                <a:latin typeface="Corbel" pitchFamily="34" charset="0"/>
              </a:rPr>
              <a:t>120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bv</a:t>
            </a:r>
          </a:p>
          <a:p>
            <a:pPr>
              <a:lnSpc>
                <a:spcPct val="70000"/>
              </a:lnSpc>
            </a:pP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　　　　　シルバー</a:t>
            </a:r>
            <a:r>
              <a:rPr kumimoji="0" lang="ja-JP" altLang="en-US" sz="2400">
                <a:solidFill>
                  <a:schemeClr val="accent1"/>
                </a:solidFill>
                <a:latin typeface="Corbel" pitchFamily="34" charset="0"/>
              </a:rPr>
              <a:t>登録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(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$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332</a:t>
            </a:r>
            <a:r>
              <a:rPr kumimoji="0" lang="ja-JP" altLang="en-US" sz="1600">
                <a:solidFill>
                  <a:schemeClr val="accent1"/>
                </a:solidFill>
                <a:latin typeface="Corbel" pitchFamily="34" charset="0"/>
              </a:rPr>
              <a:t>製品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+$38</a:t>
            </a:r>
            <a:r>
              <a:rPr kumimoji="0" lang="ja-JP" altLang="en-US" sz="1600">
                <a:solidFill>
                  <a:schemeClr val="accent1"/>
                </a:solidFill>
                <a:latin typeface="Corbel" pitchFamily="34" charset="0"/>
              </a:rPr>
              <a:t>送料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)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$80</a:t>
            </a: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紹介者へ、</a:t>
            </a:r>
            <a:r>
              <a:rPr kumimoji="0" lang="en-US" altLang="ja-JP" sz="3600">
                <a:solidFill>
                  <a:schemeClr val="accent1"/>
                </a:solidFill>
                <a:latin typeface="Corbel" pitchFamily="34" charset="0"/>
              </a:rPr>
              <a:t>240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bv</a:t>
            </a:r>
            <a:r>
              <a:rPr kumimoji="0" lang="ja-JP" altLang="en-US"/>
              <a:t> </a:t>
            </a:r>
            <a:endParaRPr kumimoji="0" lang="en-US" altLang="ja-JP" sz="2400">
              <a:solidFill>
                <a:schemeClr val="accent1"/>
              </a:solidFill>
              <a:latin typeface="Corbel" pitchFamily="34" charset="0"/>
            </a:endParaRPr>
          </a:p>
        </p:txBody>
      </p:sp>
      <p:sp>
        <p:nvSpPr>
          <p:cNvPr id="90130" name="TextBox 19"/>
          <p:cNvSpPr txBox="1">
            <a:spLocks noChangeArrowheads="1"/>
          </p:cNvSpPr>
          <p:nvPr/>
        </p:nvSpPr>
        <p:spPr bwMode="auto">
          <a:xfrm>
            <a:off x="-19050" y="6007100"/>
            <a:ext cx="916305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Initial order: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Bronze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 set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($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166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1600">
                <a:solidFill>
                  <a:schemeClr val="accent1"/>
                </a:solidFill>
                <a:latin typeface="Corbel" pitchFamily="34" charset="0"/>
              </a:rPr>
              <a:t>product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+ $24 </a:t>
            </a:r>
            <a:r>
              <a:rPr kumimoji="0" lang="en-US" altLang="ja-JP" sz="1600">
                <a:solidFill>
                  <a:schemeClr val="accent1"/>
                </a:solidFill>
                <a:latin typeface="Corbel" pitchFamily="34" charset="0"/>
              </a:rPr>
              <a:t>shipping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), 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$40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to Enroller, 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120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bv</a:t>
            </a:r>
          </a:p>
          <a:p>
            <a:pPr>
              <a:lnSpc>
                <a:spcPct val="90000"/>
              </a:lnSpc>
            </a:pP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　　　</a:t>
            </a:r>
            <a:r>
              <a:rPr kumimoji="0" lang="ja-JP" altLang="en-US" sz="2000">
                <a:solidFill>
                  <a:schemeClr val="accent1"/>
                </a:solidFill>
                <a:latin typeface="Corbel" pitchFamily="34" charset="0"/>
              </a:rPr>
              <a:t>        </a:t>
            </a:r>
            <a:r>
              <a:rPr kumimoji="0" lang="ja-JP" altLang="en-US" sz="2400">
                <a:solidFill>
                  <a:schemeClr val="accent1"/>
                </a:solidFill>
                <a:latin typeface="Corbel" pitchFamily="34" charset="0"/>
              </a:rPr>
              <a:t>  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Silver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 set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($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332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1600">
                <a:solidFill>
                  <a:schemeClr val="accent1"/>
                </a:solidFill>
                <a:latin typeface="Corbel" pitchFamily="34" charset="0"/>
              </a:rPr>
              <a:t>product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+ 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$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38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1600">
                <a:solidFill>
                  <a:schemeClr val="accent1"/>
                </a:solidFill>
                <a:latin typeface="Corbel" pitchFamily="34" charset="0"/>
              </a:rPr>
              <a:t>shipping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), 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$80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to Enroller, 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240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bv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4"/>
          <p:cNvSpPr>
            <a:spLocks noChangeArrowheads="1"/>
          </p:cNvSpPr>
          <p:nvPr/>
        </p:nvSpPr>
        <p:spPr bwMode="auto">
          <a:xfrm>
            <a:off x="0" y="1295400"/>
            <a:ext cx="441325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ja-JP" altLang="en-US" sz="28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左と右のチームビルディング</a:t>
            </a:r>
          </a:p>
          <a:p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  <a:cs typeface="Aharoni" pitchFamily="2" charset="-79"/>
              </a:rPr>
              <a:t>Team Building 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  <a:cs typeface="Aharoni" pitchFamily="2" charset="-79"/>
              </a:rPr>
              <a:t>(Left &amp; Right)</a:t>
            </a:r>
          </a:p>
          <a:p>
            <a:pPr>
              <a:lnSpc>
                <a:spcPct val="130000"/>
              </a:lnSpc>
            </a:pPr>
            <a:r>
              <a:rPr kumimoji="0" lang="ja-JP" altLang="en-US" sz="2000">
                <a:latin typeface="Aharoni" pitchFamily="2" charset="-79"/>
                <a:cs typeface="Aharoni" pitchFamily="2" charset="-79"/>
              </a:rPr>
              <a:t> </a:t>
            </a:r>
            <a:r>
              <a:rPr kumimoji="0" lang="ja-JP" altLang="en-US" sz="2000" b="1">
                <a:latin typeface="Aharoni" pitchFamily="2" charset="-79"/>
                <a:cs typeface="Aharoni" pitchFamily="2" charset="-79"/>
              </a:rPr>
              <a:t>左と右に</a:t>
            </a:r>
            <a:r>
              <a:rPr kumimoji="0" lang="en-US" altLang="ja-JP" sz="2800">
                <a:latin typeface="Corbel" pitchFamily="34" charset="0"/>
                <a:cs typeface="Aharoni" pitchFamily="2" charset="-79"/>
              </a:rPr>
              <a:t>120</a:t>
            </a:r>
            <a:r>
              <a:rPr kumimoji="0" lang="en-US" altLang="ja-JP" sz="2000">
                <a:latin typeface="Corbel" pitchFamily="34" charset="0"/>
                <a:cs typeface="Aharoni" pitchFamily="2" charset="-79"/>
              </a:rPr>
              <a:t>bv</a:t>
            </a:r>
            <a:r>
              <a:rPr kumimoji="0" lang="en-US" altLang="ja-JP" sz="2000" b="1">
                <a:latin typeface="Aharoni" pitchFamily="2" charset="-79"/>
                <a:cs typeface="Aharoni" pitchFamily="2" charset="-79"/>
              </a:rPr>
              <a:t> </a:t>
            </a:r>
            <a:r>
              <a:rPr kumimoji="0" lang="ja-JP" altLang="en-US" sz="2000" b="1">
                <a:latin typeface="Aharoni" pitchFamily="2" charset="-79"/>
                <a:cs typeface="Aharoni" pitchFamily="2" charset="-79"/>
              </a:rPr>
              <a:t>ごとに、</a:t>
            </a:r>
          </a:p>
          <a:p>
            <a:pPr>
              <a:lnSpc>
                <a:spcPct val="60000"/>
              </a:lnSpc>
            </a:pPr>
            <a:r>
              <a:rPr kumimoji="0" lang="ja-JP" altLang="en-US" sz="2000" b="1">
                <a:latin typeface="Aharoni" pitchFamily="2" charset="-79"/>
                <a:cs typeface="Aharoni" pitchFamily="2" charset="-79"/>
              </a:rPr>
              <a:t>   あなたは</a:t>
            </a:r>
            <a:r>
              <a:rPr kumimoji="0" lang="en-US" altLang="ja-JP" sz="2800">
                <a:latin typeface="Corbel" pitchFamily="34" charset="0"/>
                <a:cs typeface="Aharoni" pitchFamily="2" charset="-79"/>
              </a:rPr>
              <a:t>$</a:t>
            </a:r>
            <a:r>
              <a:rPr kumimoji="0" lang="en-US" altLang="ja-JP" sz="3200" b="1">
                <a:latin typeface="Corbel" pitchFamily="34" charset="0"/>
                <a:cs typeface="Aharoni" pitchFamily="2" charset="-79"/>
              </a:rPr>
              <a:t>20</a:t>
            </a:r>
            <a:r>
              <a:rPr kumimoji="0" lang="ja-JP" altLang="en-US" sz="2000" b="1">
                <a:latin typeface="Aharoni" pitchFamily="2" charset="-79"/>
                <a:cs typeface="Aharoni" pitchFamily="2" charset="-79"/>
              </a:rPr>
              <a:t>を</a:t>
            </a:r>
          </a:p>
          <a:p>
            <a:pPr>
              <a:lnSpc>
                <a:spcPct val="110000"/>
              </a:lnSpc>
            </a:pPr>
            <a:r>
              <a:rPr kumimoji="0" lang="ja-JP" altLang="en-US" sz="2000" b="1">
                <a:latin typeface="Aharoni" pitchFamily="2" charset="-79"/>
                <a:cs typeface="Aharoni" pitchFamily="2" charset="-79"/>
              </a:rPr>
              <a:t>   貰います。</a:t>
            </a:r>
          </a:p>
          <a:p>
            <a:pPr>
              <a:lnSpc>
                <a:spcPct val="40000"/>
              </a:lnSpc>
            </a:pPr>
            <a:r>
              <a:rPr kumimoji="0" lang="ja-JP" altLang="en-US" sz="2000" b="1">
                <a:latin typeface="Aharoni" pitchFamily="2" charset="-79"/>
                <a:cs typeface="Aharoni" pitchFamily="2" charset="-79"/>
              </a:rPr>
              <a:t>  </a:t>
            </a:r>
          </a:p>
          <a:p>
            <a:r>
              <a:rPr kumimoji="0" lang="en-US" altLang="ja-JP" sz="2000" b="1">
                <a:latin typeface="Aharoni" pitchFamily="2" charset="-79"/>
                <a:cs typeface="Aharoni" pitchFamily="2" charset="-79"/>
              </a:rPr>
              <a:t> </a:t>
            </a:r>
            <a:r>
              <a:rPr kumimoji="0" lang="en-US" altLang="ja-JP" sz="2000" b="1">
                <a:latin typeface="Corbel" pitchFamily="34" charset="0"/>
                <a:cs typeface="Aharoni" pitchFamily="2" charset="-79"/>
              </a:rPr>
              <a:t>For every 120 bv on both</a:t>
            </a:r>
          </a:p>
          <a:p>
            <a:r>
              <a:rPr kumimoji="0" lang="en-US" altLang="ja-JP" sz="2000" b="1">
                <a:latin typeface="Corbel" pitchFamily="34" charset="0"/>
                <a:cs typeface="Aharoni" pitchFamily="2" charset="-79"/>
              </a:rPr>
              <a:t>   the Left and the Right, </a:t>
            </a:r>
          </a:p>
          <a:p>
            <a:pPr>
              <a:lnSpc>
                <a:spcPct val="80000"/>
              </a:lnSpc>
            </a:pPr>
            <a:r>
              <a:rPr kumimoji="0" lang="en-US" altLang="ja-JP" sz="2000" b="1">
                <a:latin typeface="Corbel" pitchFamily="34" charset="0"/>
                <a:cs typeface="Aharoni" pitchFamily="2" charset="-79"/>
              </a:rPr>
              <a:t>   you earn </a:t>
            </a:r>
            <a:r>
              <a:rPr kumimoji="0" lang="en-US" altLang="ja-JP" sz="2800" b="1">
                <a:latin typeface="Corbel" pitchFamily="34" charset="0"/>
                <a:cs typeface="Aharoni" pitchFamily="2" charset="-79"/>
              </a:rPr>
              <a:t>$20</a:t>
            </a:r>
            <a:r>
              <a:rPr kumimoji="0" lang="en-US" altLang="ja-JP" sz="2000" b="1">
                <a:latin typeface="Corbel" pitchFamily="34" charset="0"/>
                <a:cs typeface="Aharoni" pitchFamily="2" charset="-79"/>
              </a:rPr>
              <a:t>.</a:t>
            </a:r>
            <a:endParaRPr kumimoji="0" lang="en-US" altLang="ja-JP" sz="2000" b="1">
              <a:latin typeface="Corbel" pitchFamily="34" charset="0"/>
            </a:endParaRPr>
          </a:p>
        </p:txBody>
      </p:sp>
      <p:sp>
        <p:nvSpPr>
          <p:cNvPr id="23" name="5-Point Star 22"/>
          <p:cNvSpPr/>
          <p:nvPr/>
        </p:nvSpPr>
        <p:spPr>
          <a:xfrm>
            <a:off x="4267200" y="16764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4" name="5-Point Star 23"/>
          <p:cNvSpPr/>
          <p:nvPr/>
        </p:nvSpPr>
        <p:spPr>
          <a:xfrm>
            <a:off x="3505200" y="27432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5" name="5-Point Star 24"/>
          <p:cNvSpPr/>
          <p:nvPr/>
        </p:nvSpPr>
        <p:spPr>
          <a:xfrm>
            <a:off x="5410200" y="34290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6" name="5-Point Star 25"/>
          <p:cNvSpPr/>
          <p:nvPr/>
        </p:nvSpPr>
        <p:spPr>
          <a:xfrm>
            <a:off x="5105400" y="2895600"/>
            <a:ext cx="685800" cy="609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7" name="5-Point Star 26"/>
          <p:cNvSpPr/>
          <p:nvPr/>
        </p:nvSpPr>
        <p:spPr>
          <a:xfrm>
            <a:off x="3048000" y="3886200"/>
            <a:ext cx="685800" cy="609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cxnSp>
        <p:nvCxnSpPr>
          <p:cNvPr id="29" name="Straight Connector 28"/>
          <p:cNvCxnSpPr>
            <a:stCxn id="23" idx="2"/>
          </p:cNvCxnSpPr>
          <p:nvPr/>
        </p:nvCxnSpPr>
        <p:spPr>
          <a:xfrm rot="5400000">
            <a:off x="4148138" y="2809875"/>
            <a:ext cx="38100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85" name="Straight Arrow Connector 30"/>
          <p:cNvCxnSpPr>
            <a:cxnSpLocks noChangeShapeType="1"/>
            <a:stCxn id="23" idx="2"/>
          </p:cNvCxnSpPr>
          <p:nvPr/>
        </p:nvCxnSpPr>
        <p:spPr bwMode="auto">
          <a:xfrm flipH="1">
            <a:off x="2895600" y="2767013"/>
            <a:ext cx="1590675" cy="2033587"/>
          </a:xfrm>
          <a:prstGeom prst="straightConnector1">
            <a:avLst/>
          </a:prstGeom>
          <a:noFill/>
          <a:ln w="6350" cap="rnd" algn="ctr">
            <a:solidFill>
              <a:srgbClr val="F0AC00"/>
            </a:solidFill>
            <a:round/>
            <a:headEnd/>
            <a:tailEnd type="arrow" w="med" len="med"/>
          </a:ln>
        </p:spPr>
      </p:cxnSp>
      <p:cxnSp>
        <p:nvCxnSpPr>
          <p:cNvPr id="33" name="Straight Arrow Connector 32"/>
          <p:cNvCxnSpPr>
            <a:stCxn id="23" idx="3"/>
          </p:cNvCxnSpPr>
          <p:nvPr/>
        </p:nvCxnSpPr>
        <p:spPr>
          <a:xfrm rot="16200000" flipH="1">
            <a:off x="4843463" y="3114675"/>
            <a:ext cx="2057400" cy="1362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3697287" y="2438400"/>
            <a:ext cx="2286000" cy="0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88" name="Rectangle 14"/>
          <p:cNvSpPr>
            <a:spLocks noChangeArrowheads="1"/>
          </p:cNvSpPr>
          <p:nvPr/>
        </p:nvSpPr>
        <p:spPr bwMode="auto">
          <a:xfrm>
            <a:off x="0" y="4572000"/>
            <a:ext cx="44973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kumimoji="0" lang="ja-JP" altLang="en-US" sz="2000">
                <a:latin typeface="Corbel" pitchFamily="34" charset="0"/>
              </a:rPr>
              <a:t>*</a:t>
            </a:r>
            <a:r>
              <a:rPr kumimoji="0" lang="en-US" altLang="ja-JP" sz="2000">
                <a:latin typeface="Corbel" pitchFamily="34" charset="0"/>
              </a:rPr>
              <a:t>$62(</a:t>
            </a:r>
            <a:r>
              <a:rPr kumimoji="0" lang="ja-JP" altLang="en-US" sz="1600">
                <a:latin typeface="Corbel" pitchFamily="34" charset="0"/>
              </a:rPr>
              <a:t>製品代</a:t>
            </a:r>
            <a:r>
              <a:rPr kumimoji="0" lang="en-US" altLang="ja-JP" sz="2000">
                <a:latin typeface="Corbel" pitchFamily="34" charset="0"/>
              </a:rPr>
              <a:t>)+$19(</a:t>
            </a:r>
            <a:r>
              <a:rPr kumimoji="0" lang="ja-JP" altLang="en-US" sz="1600">
                <a:latin typeface="Corbel" pitchFamily="34" charset="0"/>
              </a:rPr>
              <a:t>送料</a:t>
            </a:r>
            <a:r>
              <a:rPr kumimoji="0" lang="en-US" altLang="ja-JP" sz="2000">
                <a:latin typeface="Corbel" pitchFamily="34" charset="0"/>
              </a:rPr>
              <a:t>)=$81(</a:t>
            </a:r>
            <a:r>
              <a:rPr kumimoji="0" lang="ja-JP" altLang="en-US" sz="1600">
                <a:latin typeface="Corbel" pitchFamily="34" charset="0"/>
              </a:rPr>
              <a:t>月々</a:t>
            </a:r>
            <a:r>
              <a:rPr kumimoji="0" lang="en-US" altLang="ja-JP" sz="2000">
                <a:latin typeface="Corbel" pitchFamily="34" charset="0"/>
              </a:rPr>
              <a:t>)   </a:t>
            </a:r>
          </a:p>
          <a:p>
            <a:pPr>
              <a:lnSpc>
                <a:spcPct val="80000"/>
              </a:lnSpc>
            </a:pPr>
            <a:r>
              <a:rPr kumimoji="0" lang="en-US" altLang="ja-JP" sz="2000">
                <a:latin typeface="Corbel" pitchFamily="34" charset="0"/>
              </a:rPr>
              <a:t>   $62</a:t>
            </a:r>
            <a:r>
              <a:rPr kumimoji="0" lang="en-US" altLang="ja-JP">
                <a:latin typeface="Corbel" pitchFamily="34" charset="0"/>
              </a:rPr>
              <a:t>(product)</a:t>
            </a:r>
            <a:r>
              <a:rPr kumimoji="0" lang="en-US" altLang="ja-JP" sz="2000">
                <a:latin typeface="Corbel" pitchFamily="34" charset="0"/>
              </a:rPr>
              <a:t>+$19(</a:t>
            </a:r>
            <a:r>
              <a:rPr kumimoji="0" lang="en-US" altLang="ja-JP">
                <a:latin typeface="Corbel" pitchFamily="34" charset="0"/>
              </a:rPr>
              <a:t>shipping)</a:t>
            </a:r>
            <a:r>
              <a:rPr kumimoji="0" lang="en-US" altLang="ja-JP" sz="2000">
                <a:latin typeface="Corbel" pitchFamily="34" charset="0"/>
              </a:rPr>
              <a:t>=$81</a:t>
            </a:r>
            <a:r>
              <a:rPr kumimoji="0" lang="en-US" altLang="ja-JP">
                <a:latin typeface="Corbel" pitchFamily="34" charset="0"/>
              </a:rPr>
              <a:t>(monthly)</a:t>
            </a:r>
          </a:p>
        </p:txBody>
      </p:sp>
      <p:cxnSp>
        <p:nvCxnSpPr>
          <p:cNvPr id="75789" name="Straight Arrow Connector 32"/>
          <p:cNvCxnSpPr>
            <a:cxnSpLocks noChangeShapeType="1"/>
          </p:cNvCxnSpPr>
          <p:nvPr/>
        </p:nvCxnSpPr>
        <p:spPr bwMode="auto">
          <a:xfrm>
            <a:off x="4267200" y="3657600"/>
            <a:ext cx="381000" cy="609600"/>
          </a:xfrm>
          <a:prstGeom prst="straightConnector1">
            <a:avLst/>
          </a:prstGeom>
          <a:noFill/>
          <a:ln w="6350" cap="rnd" algn="ctr">
            <a:solidFill>
              <a:srgbClr val="F0AC00"/>
            </a:solidFill>
            <a:round/>
            <a:headEnd/>
            <a:tailEnd type="arrow" w="med" len="med"/>
          </a:ln>
        </p:spPr>
      </p:cxnSp>
      <p:sp>
        <p:nvSpPr>
          <p:cNvPr id="75794" name="TextBox 11"/>
          <p:cNvSpPr txBox="1">
            <a:spLocks noChangeArrowheads="1"/>
          </p:cNvSpPr>
          <p:nvPr/>
        </p:nvSpPr>
        <p:spPr bwMode="auto">
          <a:xfrm>
            <a:off x="0" y="0"/>
            <a:ext cx="9296400" cy="128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ja-JP" altLang="en-US" sz="2800">
                <a:latin typeface="Aharoni" pitchFamily="2" charset="-79"/>
                <a:cs typeface="Aharoni" pitchFamily="2" charset="-79"/>
              </a:rPr>
              <a:t>毎月</a:t>
            </a:r>
            <a:r>
              <a:rPr kumimoji="0" lang="en-US" altLang="ja-JP" sz="2800">
                <a:latin typeface="Aharoni" pitchFamily="2" charset="-79"/>
                <a:cs typeface="Aharoni" pitchFamily="2" charset="-79"/>
              </a:rPr>
              <a:t>(</a:t>
            </a:r>
            <a:r>
              <a:rPr kumimoji="0" lang="ja-JP" altLang="en-US" sz="2800">
                <a:latin typeface="Aharoni" pitchFamily="2" charset="-79"/>
                <a:cs typeface="Aharoni" pitchFamily="2" charset="-79"/>
              </a:rPr>
              <a:t>基本</a:t>
            </a:r>
            <a:r>
              <a:rPr kumimoji="0" lang="en-US" altLang="ja-JP" sz="2800">
                <a:latin typeface="Aharoni" pitchFamily="2" charset="-79"/>
                <a:cs typeface="Aharoni" pitchFamily="2" charset="-79"/>
              </a:rPr>
              <a:t>)</a:t>
            </a:r>
            <a:r>
              <a:rPr kumimoji="0" lang="ja-JP" altLang="en-US" sz="2800">
                <a:latin typeface="Aharoni" pitchFamily="2" charset="-79"/>
                <a:cs typeface="Aharoni" pitchFamily="2" charset="-79"/>
              </a:rPr>
              <a:t>：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ACT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オリジナル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(30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袋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)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は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$62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。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$20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を紹介者へ。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40bv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をチームボーナスへ。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Monthly:</a:t>
            </a:r>
            <a:r>
              <a:rPr kumimoji="0" lang="en-US" altLang="ja-JP" sz="3000">
                <a:latin typeface="Corbel" pitchFamily="34" charset="0"/>
                <a:cs typeface="Aharoni" pitchFamily="2" charset="-79"/>
              </a:rPr>
              <a:t> 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ACT Original</a:t>
            </a:r>
            <a:r>
              <a:rPr kumimoji="0" lang="en-US" altLang="ja-JP" sz="3000">
                <a:latin typeface="Corbel" pitchFamily="34" charset="0"/>
                <a:cs typeface="Aharoni" pitchFamily="2" charset="-79"/>
              </a:rPr>
              <a:t>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(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30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packets)</a:t>
            </a:r>
          </a:p>
          <a:p>
            <a:pPr>
              <a:lnSpc>
                <a:spcPct val="70000"/>
              </a:lnSpc>
            </a:pP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for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 $62. $20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goes to the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 enroller, 40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bv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for the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 Team Building Bonus.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505200" y="3276600"/>
            <a:ext cx="1108075" cy="654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kumimoji="0" lang="ja-JP" altLang="en-US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直紹介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Personally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Enrolled</a:t>
            </a:r>
            <a:endParaRPr kumimoji="0" lang="en-US" altLang="ja-JP" sz="16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" name="Rectangle 36"/>
          <p:cNvSpPr/>
          <p:nvPr/>
        </p:nvSpPr>
        <p:spPr>
          <a:xfrm>
            <a:off x="5486400" y="3962400"/>
            <a:ext cx="1108075" cy="654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kumimoji="0" lang="ja-JP" altLang="en-US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直紹介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Personally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Enrolled</a:t>
            </a:r>
            <a:endParaRPr kumimoji="0" lang="en-US" altLang="ja-JP" sz="16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267200" y="2209800"/>
            <a:ext cx="1143000" cy="384175"/>
          </a:xfrm>
          <a:prstGeom prst="rect">
            <a:avLst/>
          </a:prstGeom>
          <a:solidFill>
            <a:schemeClr val="bg1"/>
          </a:solidFill>
          <a:ln w="48000" cmpd="thickThin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ja-JP" altLang="en-US" sz="1600">
                <a:latin typeface="Aharoni" pitchFamily="2" charset="-79"/>
                <a:cs typeface="Aharoni" pitchFamily="2" charset="-79"/>
              </a:rPr>
              <a:t>あなた</a:t>
            </a:r>
            <a:r>
              <a:rPr kumimoji="0" lang="en-US" altLang="ja-JP" sz="1600">
                <a:latin typeface="Aharoni" pitchFamily="2" charset="-79"/>
                <a:cs typeface="Aharoni" pitchFamily="2" charset="-79"/>
              </a:rPr>
              <a:t>You</a:t>
            </a:r>
            <a:endParaRPr kumimoji="0" lang="en-US" altLang="ja-JP" sz="1600">
              <a:latin typeface="Corbel" pitchFamily="34" charset="0"/>
            </a:endParaRPr>
          </a:p>
        </p:txBody>
      </p:sp>
      <p:sp>
        <p:nvSpPr>
          <p:cNvPr id="75799" name="TextBox 19"/>
          <p:cNvSpPr txBox="1">
            <a:spLocks noChangeArrowheads="1"/>
          </p:cNvSpPr>
          <p:nvPr/>
        </p:nvSpPr>
        <p:spPr bwMode="auto">
          <a:xfrm>
            <a:off x="-19050" y="6007100"/>
            <a:ext cx="916305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Initial order: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Bronze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 set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($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166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1600">
                <a:solidFill>
                  <a:schemeClr val="accent1"/>
                </a:solidFill>
                <a:latin typeface="Corbel" pitchFamily="34" charset="0"/>
              </a:rPr>
              <a:t>product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+ $24 </a:t>
            </a:r>
            <a:r>
              <a:rPr kumimoji="0" lang="en-US" altLang="ja-JP" sz="1600">
                <a:solidFill>
                  <a:schemeClr val="accent1"/>
                </a:solidFill>
                <a:latin typeface="Corbel" pitchFamily="34" charset="0"/>
              </a:rPr>
              <a:t>shipping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), 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$40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to Enroller, 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120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bv</a:t>
            </a:r>
          </a:p>
          <a:p>
            <a:pPr>
              <a:lnSpc>
                <a:spcPct val="90000"/>
              </a:lnSpc>
            </a:pP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　　　</a:t>
            </a:r>
            <a:r>
              <a:rPr kumimoji="0" lang="ja-JP" altLang="en-US" sz="2000">
                <a:solidFill>
                  <a:schemeClr val="accent1"/>
                </a:solidFill>
                <a:latin typeface="Corbel" pitchFamily="34" charset="0"/>
              </a:rPr>
              <a:t>        </a:t>
            </a:r>
            <a:r>
              <a:rPr kumimoji="0" lang="ja-JP" altLang="en-US" sz="2400">
                <a:solidFill>
                  <a:schemeClr val="accent1"/>
                </a:solidFill>
                <a:latin typeface="Corbel" pitchFamily="34" charset="0"/>
              </a:rPr>
              <a:t>  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Silver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 set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($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332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1600">
                <a:solidFill>
                  <a:schemeClr val="accent1"/>
                </a:solidFill>
                <a:latin typeface="Corbel" pitchFamily="34" charset="0"/>
              </a:rPr>
              <a:t>product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+ 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$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38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1600">
                <a:solidFill>
                  <a:schemeClr val="accent1"/>
                </a:solidFill>
                <a:latin typeface="Corbel" pitchFamily="34" charset="0"/>
              </a:rPr>
              <a:t>shipping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), 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$80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to Enroller, 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240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bv</a:t>
            </a:r>
          </a:p>
        </p:txBody>
      </p:sp>
      <p:sp>
        <p:nvSpPr>
          <p:cNvPr id="75800" name="TextBox 19"/>
          <p:cNvSpPr txBox="1">
            <a:spLocks noChangeArrowheads="1"/>
          </p:cNvSpPr>
          <p:nvPr/>
        </p:nvSpPr>
        <p:spPr bwMode="auto">
          <a:xfrm>
            <a:off x="0" y="5156200"/>
            <a:ext cx="9161463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kumimoji="0" lang="ja-JP" altLang="en-US" sz="2000">
                <a:solidFill>
                  <a:schemeClr val="accent1"/>
                </a:solidFill>
                <a:latin typeface="Corbel" pitchFamily="34" charset="0"/>
              </a:rPr>
              <a:t>初回のみ：</a:t>
            </a: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ブロンズ</a:t>
            </a:r>
            <a:r>
              <a:rPr kumimoji="0" lang="ja-JP" altLang="en-US" sz="2400">
                <a:solidFill>
                  <a:schemeClr val="accent1"/>
                </a:solidFill>
                <a:latin typeface="Corbel" pitchFamily="34" charset="0"/>
              </a:rPr>
              <a:t>登録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(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$166</a:t>
            </a:r>
            <a:r>
              <a:rPr kumimoji="0" lang="ja-JP" altLang="en-US" sz="1600">
                <a:solidFill>
                  <a:schemeClr val="accent1"/>
                </a:solidFill>
                <a:latin typeface="Corbel" pitchFamily="34" charset="0"/>
              </a:rPr>
              <a:t>製品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+$24</a:t>
            </a:r>
            <a:r>
              <a:rPr kumimoji="0" lang="ja-JP" altLang="en-US" sz="1600">
                <a:solidFill>
                  <a:schemeClr val="accent1"/>
                </a:solidFill>
                <a:latin typeface="Corbel" pitchFamily="34" charset="0"/>
              </a:rPr>
              <a:t>送料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)$</a:t>
            </a:r>
            <a:r>
              <a:rPr kumimoji="0" lang="en-US" altLang="ja-JP" sz="3600">
                <a:solidFill>
                  <a:schemeClr val="accent1"/>
                </a:solidFill>
                <a:latin typeface="Corbel" pitchFamily="34" charset="0"/>
              </a:rPr>
              <a:t>40</a:t>
            </a: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紹介者へ、</a:t>
            </a:r>
            <a:r>
              <a:rPr kumimoji="0" lang="en-US" altLang="ja-JP" sz="3600">
                <a:solidFill>
                  <a:schemeClr val="accent1"/>
                </a:solidFill>
                <a:latin typeface="Corbel" pitchFamily="34" charset="0"/>
              </a:rPr>
              <a:t>120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bv</a:t>
            </a:r>
          </a:p>
          <a:p>
            <a:pPr>
              <a:lnSpc>
                <a:spcPct val="70000"/>
              </a:lnSpc>
            </a:pP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　　　　　シルバー</a:t>
            </a:r>
            <a:r>
              <a:rPr kumimoji="0" lang="ja-JP" altLang="en-US" sz="2400">
                <a:solidFill>
                  <a:schemeClr val="accent1"/>
                </a:solidFill>
                <a:latin typeface="Corbel" pitchFamily="34" charset="0"/>
              </a:rPr>
              <a:t>登録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(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$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332</a:t>
            </a:r>
            <a:r>
              <a:rPr kumimoji="0" lang="ja-JP" altLang="en-US" sz="1600">
                <a:solidFill>
                  <a:schemeClr val="accent1"/>
                </a:solidFill>
                <a:latin typeface="Corbel" pitchFamily="34" charset="0"/>
              </a:rPr>
              <a:t>製品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+$38</a:t>
            </a:r>
            <a:r>
              <a:rPr kumimoji="0" lang="ja-JP" altLang="en-US" sz="1600">
                <a:solidFill>
                  <a:schemeClr val="accent1"/>
                </a:solidFill>
                <a:latin typeface="Corbel" pitchFamily="34" charset="0"/>
              </a:rPr>
              <a:t>送料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)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$80</a:t>
            </a: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紹介者へ、</a:t>
            </a:r>
            <a:r>
              <a:rPr kumimoji="0" lang="en-US" altLang="ja-JP" sz="3600">
                <a:solidFill>
                  <a:schemeClr val="accent1"/>
                </a:solidFill>
                <a:latin typeface="Corbel" pitchFamily="34" charset="0"/>
              </a:rPr>
              <a:t>240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bv</a:t>
            </a:r>
            <a:r>
              <a:rPr kumimoji="0" lang="ja-JP" altLang="en-US"/>
              <a:t> </a:t>
            </a:r>
            <a:endParaRPr kumimoji="0" lang="en-US" altLang="ja-JP" sz="2400">
              <a:solidFill>
                <a:schemeClr val="accent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4"/>
          <p:cNvSpPr>
            <a:spLocks noChangeArrowheads="1"/>
          </p:cNvSpPr>
          <p:nvPr/>
        </p:nvSpPr>
        <p:spPr bwMode="auto">
          <a:xfrm>
            <a:off x="0" y="1295400"/>
            <a:ext cx="441325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ja-JP" altLang="en-US" sz="28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左と右のチームビルディング</a:t>
            </a:r>
          </a:p>
          <a:p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  <a:cs typeface="Aharoni" pitchFamily="2" charset="-79"/>
              </a:rPr>
              <a:t>Team Building 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  <a:cs typeface="Aharoni" pitchFamily="2" charset="-79"/>
              </a:rPr>
              <a:t>(Left &amp; Right)</a:t>
            </a:r>
          </a:p>
          <a:p>
            <a:pPr>
              <a:lnSpc>
                <a:spcPct val="130000"/>
              </a:lnSpc>
            </a:pPr>
            <a:r>
              <a:rPr kumimoji="0" lang="ja-JP" altLang="en-US" sz="2000">
                <a:latin typeface="Aharoni" pitchFamily="2" charset="-79"/>
                <a:cs typeface="Aharoni" pitchFamily="2" charset="-79"/>
              </a:rPr>
              <a:t> </a:t>
            </a:r>
            <a:r>
              <a:rPr kumimoji="0" lang="ja-JP" altLang="en-US" sz="2000" b="1">
                <a:latin typeface="Aharoni" pitchFamily="2" charset="-79"/>
                <a:cs typeface="Aharoni" pitchFamily="2" charset="-79"/>
              </a:rPr>
              <a:t>左と右に</a:t>
            </a:r>
            <a:r>
              <a:rPr kumimoji="0" lang="en-US" altLang="ja-JP" sz="2800">
                <a:latin typeface="Corbel" pitchFamily="34" charset="0"/>
                <a:cs typeface="Aharoni" pitchFamily="2" charset="-79"/>
              </a:rPr>
              <a:t>120</a:t>
            </a:r>
            <a:r>
              <a:rPr kumimoji="0" lang="en-US" altLang="ja-JP" sz="2000">
                <a:latin typeface="Corbel" pitchFamily="34" charset="0"/>
                <a:cs typeface="Aharoni" pitchFamily="2" charset="-79"/>
              </a:rPr>
              <a:t>bv</a:t>
            </a:r>
            <a:r>
              <a:rPr kumimoji="0" lang="en-US" altLang="ja-JP" sz="2000" b="1">
                <a:latin typeface="Aharoni" pitchFamily="2" charset="-79"/>
                <a:cs typeface="Aharoni" pitchFamily="2" charset="-79"/>
              </a:rPr>
              <a:t> </a:t>
            </a:r>
            <a:r>
              <a:rPr kumimoji="0" lang="ja-JP" altLang="en-US" sz="2000" b="1">
                <a:latin typeface="Aharoni" pitchFamily="2" charset="-79"/>
                <a:cs typeface="Aharoni" pitchFamily="2" charset="-79"/>
              </a:rPr>
              <a:t>ごとに、</a:t>
            </a:r>
          </a:p>
          <a:p>
            <a:pPr>
              <a:lnSpc>
                <a:spcPct val="60000"/>
              </a:lnSpc>
            </a:pPr>
            <a:r>
              <a:rPr kumimoji="0" lang="ja-JP" altLang="en-US" sz="2000" b="1">
                <a:latin typeface="Aharoni" pitchFamily="2" charset="-79"/>
                <a:cs typeface="Aharoni" pitchFamily="2" charset="-79"/>
              </a:rPr>
              <a:t>   あなたは</a:t>
            </a:r>
            <a:r>
              <a:rPr kumimoji="0" lang="en-US" altLang="ja-JP" sz="2800">
                <a:latin typeface="Corbel" pitchFamily="34" charset="0"/>
                <a:cs typeface="Aharoni" pitchFamily="2" charset="-79"/>
              </a:rPr>
              <a:t>$</a:t>
            </a:r>
            <a:r>
              <a:rPr kumimoji="0" lang="en-US" altLang="ja-JP" sz="3200" b="1">
                <a:latin typeface="Corbel" pitchFamily="34" charset="0"/>
                <a:cs typeface="Aharoni" pitchFamily="2" charset="-79"/>
              </a:rPr>
              <a:t>20</a:t>
            </a:r>
            <a:r>
              <a:rPr kumimoji="0" lang="ja-JP" altLang="en-US" sz="2000" b="1">
                <a:latin typeface="Aharoni" pitchFamily="2" charset="-79"/>
                <a:cs typeface="Aharoni" pitchFamily="2" charset="-79"/>
              </a:rPr>
              <a:t>を</a:t>
            </a:r>
          </a:p>
          <a:p>
            <a:pPr>
              <a:lnSpc>
                <a:spcPct val="110000"/>
              </a:lnSpc>
            </a:pPr>
            <a:r>
              <a:rPr kumimoji="0" lang="ja-JP" altLang="en-US" sz="2000" b="1">
                <a:latin typeface="Aharoni" pitchFamily="2" charset="-79"/>
                <a:cs typeface="Aharoni" pitchFamily="2" charset="-79"/>
              </a:rPr>
              <a:t>   貰います。</a:t>
            </a:r>
          </a:p>
          <a:p>
            <a:pPr>
              <a:lnSpc>
                <a:spcPct val="40000"/>
              </a:lnSpc>
            </a:pPr>
            <a:r>
              <a:rPr kumimoji="0" lang="ja-JP" altLang="en-US" sz="2000" b="1">
                <a:latin typeface="Aharoni" pitchFamily="2" charset="-79"/>
                <a:cs typeface="Aharoni" pitchFamily="2" charset="-79"/>
              </a:rPr>
              <a:t>  </a:t>
            </a:r>
          </a:p>
          <a:p>
            <a:r>
              <a:rPr kumimoji="0" lang="en-US" altLang="ja-JP" sz="2000" b="1">
                <a:latin typeface="Aharoni" pitchFamily="2" charset="-79"/>
                <a:cs typeface="Aharoni" pitchFamily="2" charset="-79"/>
              </a:rPr>
              <a:t> </a:t>
            </a:r>
            <a:r>
              <a:rPr kumimoji="0" lang="en-US" altLang="ja-JP" sz="2000" b="1">
                <a:latin typeface="Corbel" pitchFamily="34" charset="0"/>
                <a:cs typeface="Aharoni" pitchFamily="2" charset="-79"/>
              </a:rPr>
              <a:t>For every 120 bv on both</a:t>
            </a:r>
          </a:p>
          <a:p>
            <a:r>
              <a:rPr kumimoji="0" lang="en-US" altLang="ja-JP" sz="2000" b="1">
                <a:latin typeface="Corbel" pitchFamily="34" charset="0"/>
                <a:cs typeface="Aharoni" pitchFamily="2" charset="-79"/>
              </a:rPr>
              <a:t>   the Left and the Right, </a:t>
            </a:r>
          </a:p>
          <a:p>
            <a:pPr>
              <a:lnSpc>
                <a:spcPct val="80000"/>
              </a:lnSpc>
            </a:pPr>
            <a:r>
              <a:rPr kumimoji="0" lang="en-US" altLang="ja-JP" sz="2000" b="1">
                <a:latin typeface="Corbel" pitchFamily="34" charset="0"/>
                <a:cs typeface="Aharoni" pitchFamily="2" charset="-79"/>
              </a:rPr>
              <a:t>   you earn </a:t>
            </a:r>
            <a:r>
              <a:rPr kumimoji="0" lang="en-US" altLang="ja-JP" sz="2800" b="1">
                <a:latin typeface="Corbel" pitchFamily="34" charset="0"/>
                <a:cs typeface="Aharoni" pitchFamily="2" charset="-79"/>
              </a:rPr>
              <a:t>$20</a:t>
            </a:r>
            <a:r>
              <a:rPr kumimoji="0" lang="en-US" altLang="ja-JP" sz="2000" b="1">
                <a:latin typeface="Corbel" pitchFamily="34" charset="0"/>
                <a:cs typeface="Aharoni" pitchFamily="2" charset="-79"/>
              </a:rPr>
              <a:t>.</a:t>
            </a:r>
            <a:endParaRPr kumimoji="0" lang="en-US" altLang="ja-JP" sz="2000" b="1">
              <a:latin typeface="Corbel" pitchFamily="34" charset="0"/>
            </a:endParaRPr>
          </a:p>
        </p:txBody>
      </p:sp>
      <p:sp>
        <p:nvSpPr>
          <p:cNvPr id="23" name="5-Point Star 22"/>
          <p:cNvSpPr/>
          <p:nvPr/>
        </p:nvSpPr>
        <p:spPr>
          <a:xfrm>
            <a:off x="4267200" y="16764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4" name="5-Point Star 23"/>
          <p:cNvSpPr/>
          <p:nvPr/>
        </p:nvSpPr>
        <p:spPr>
          <a:xfrm>
            <a:off x="3505200" y="27432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5" name="5-Point Star 24"/>
          <p:cNvSpPr/>
          <p:nvPr/>
        </p:nvSpPr>
        <p:spPr>
          <a:xfrm>
            <a:off x="5410200" y="34290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6" name="5-Point Star 25"/>
          <p:cNvSpPr/>
          <p:nvPr/>
        </p:nvSpPr>
        <p:spPr>
          <a:xfrm>
            <a:off x="5105400" y="2895600"/>
            <a:ext cx="685800" cy="609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7" name="5-Point Star 26"/>
          <p:cNvSpPr/>
          <p:nvPr/>
        </p:nvSpPr>
        <p:spPr>
          <a:xfrm>
            <a:off x="3048000" y="3886200"/>
            <a:ext cx="685800" cy="609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cxnSp>
        <p:nvCxnSpPr>
          <p:cNvPr id="29" name="Straight Connector 28"/>
          <p:cNvCxnSpPr>
            <a:stCxn id="23" idx="2"/>
          </p:cNvCxnSpPr>
          <p:nvPr/>
        </p:nvCxnSpPr>
        <p:spPr>
          <a:xfrm rot="5400000">
            <a:off x="4148138" y="2809875"/>
            <a:ext cx="38100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3" name="Straight Arrow Connector 30"/>
          <p:cNvCxnSpPr>
            <a:cxnSpLocks noChangeShapeType="1"/>
            <a:stCxn id="23" idx="2"/>
          </p:cNvCxnSpPr>
          <p:nvPr/>
        </p:nvCxnSpPr>
        <p:spPr bwMode="auto">
          <a:xfrm flipH="1">
            <a:off x="2895600" y="2767013"/>
            <a:ext cx="1590675" cy="2033587"/>
          </a:xfrm>
          <a:prstGeom prst="straightConnector1">
            <a:avLst/>
          </a:prstGeom>
          <a:noFill/>
          <a:ln w="6350" cap="rnd" algn="ctr">
            <a:solidFill>
              <a:srgbClr val="F0AC00"/>
            </a:solidFill>
            <a:round/>
            <a:headEnd/>
            <a:tailEnd type="arrow" w="med" len="med"/>
          </a:ln>
        </p:spPr>
      </p:cxnSp>
      <p:cxnSp>
        <p:nvCxnSpPr>
          <p:cNvPr id="33" name="Straight Arrow Connector 32"/>
          <p:cNvCxnSpPr>
            <a:stCxn id="23" idx="3"/>
          </p:cNvCxnSpPr>
          <p:nvPr/>
        </p:nvCxnSpPr>
        <p:spPr>
          <a:xfrm rot="16200000" flipH="1">
            <a:off x="4843463" y="3114675"/>
            <a:ext cx="2057400" cy="1362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3697287" y="2438400"/>
            <a:ext cx="2286000" cy="0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37" name="Straight Arrow Connector 32"/>
          <p:cNvCxnSpPr>
            <a:cxnSpLocks noChangeShapeType="1"/>
          </p:cNvCxnSpPr>
          <p:nvPr/>
        </p:nvCxnSpPr>
        <p:spPr bwMode="auto">
          <a:xfrm>
            <a:off x="4267200" y="3657600"/>
            <a:ext cx="381000" cy="609600"/>
          </a:xfrm>
          <a:prstGeom prst="straightConnector1">
            <a:avLst/>
          </a:prstGeom>
          <a:noFill/>
          <a:ln w="6350" cap="rnd" algn="ctr">
            <a:solidFill>
              <a:srgbClr val="F0AC00"/>
            </a:solidFill>
            <a:round/>
            <a:headEnd/>
            <a:tailEnd type="arrow" w="med" len="med"/>
          </a:ln>
        </p:spPr>
      </p:cxnSp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5597525" y="4572000"/>
            <a:ext cx="803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ja-JP" sz="2400">
                <a:solidFill>
                  <a:srgbClr val="66FF33"/>
                </a:solidFill>
                <a:latin typeface="Corbel" pitchFamily="34" charset="0"/>
              </a:rPr>
              <a:t>40bv</a:t>
            </a:r>
          </a:p>
        </p:txBody>
      </p:sp>
      <p:sp>
        <p:nvSpPr>
          <p:cNvPr id="77839" name="Rectangle 14"/>
          <p:cNvSpPr>
            <a:spLocks noChangeArrowheads="1"/>
          </p:cNvSpPr>
          <p:nvPr/>
        </p:nvSpPr>
        <p:spPr bwMode="auto">
          <a:xfrm>
            <a:off x="4953000" y="3429000"/>
            <a:ext cx="803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ja-JP" sz="2400">
                <a:solidFill>
                  <a:srgbClr val="66FF33"/>
                </a:solidFill>
                <a:latin typeface="Corbel" pitchFamily="34" charset="0"/>
              </a:rPr>
              <a:t>40bv</a:t>
            </a:r>
          </a:p>
        </p:txBody>
      </p:sp>
      <p:sp>
        <p:nvSpPr>
          <p:cNvPr id="77840" name="Rectangle 14"/>
          <p:cNvSpPr>
            <a:spLocks noChangeArrowheads="1"/>
          </p:cNvSpPr>
          <p:nvPr/>
        </p:nvSpPr>
        <p:spPr bwMode="auto">
          <a:xfrm>
            <a:off x="3505200" y="4343400"/>
            <a:ext cx="803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ja-JP" sz="2400">
                <a:solidFill>
                  <a:srgbClr val="66FF33"/>
                </a:solidFill>
                <a:latin typeface="Corbel" pitchFamily="34" charset="0"/>
              </a:rPr>
              <a:t>40bv</a:t>
            </a:r>
          </a:p>
        </p:txBody>
      </p:sp>
      <p:sp>
        <p:nvSpPr>
          <p:cNvPr id="77841" name="Rectangle 14"/>
          <p:cNvSpPr>
            <a:spLocks noChangeArrowheads="1"/>
          </p:cNvSpPr>
          <p:nvPr/>
        </p:nvSpPr>
        <p:spPr bwMode="auto">
          <a:xfrm>
            <a:off x="3886200" y="3810000"/>
            <a:ext cx="803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ja-JP" sz="2400">
                <a:solidFill>
                  <a:srgbClr val="66FF33"/>
                </a:solidFill>
                <a:latin typeface="Corbel" pitchFamily="34" charset="0"/>
              </a:rPr>
              <a:t>40bv</a:t>
            </a:r>
          </a:p>
        </p:txBody>
      </p:sp>
      <p:sp>
        <p:nvSpPr>
          <p:cNvPr id="77842" name="TextBox 11"/>
          <p:cNvSpPr txBox="1">
            <a:spLocks noChangeArrowheads="1"/>
          </p:cNvSpPr>
          <p:nvPr/>
        </p:nvSpPr>
        <p:spPr bwMode="auto">
          <a:xfrm>
            <a:off x="0" y="0"/>
            <a:ext cx="9296400" cy="128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ja-JP" altLang="en-US" sz="2800">
                <a:latin typeface="Aharoni" pitchFamily="2" charset="-79"/>
                <a:cs typeface="Aharoni" pitchFamily="2" charset="-79"/>
              </a:rPr>
              <a:t>毎月</a:t>
            </a:r>
            <a:r>
              <a:rPr kumimoji="0" lang="en-US" altLang="ja-JP" sz="2800">
                <a:latin typeface="Aharoni" pitchFamily="2" charset="-79"/>
                <a:cs typeface="Aharoni" pitchFamily="2" charset="-79"/>
              </a:rPr>
              <a:t>(</a:t>
            </a:r>
            <a:r>
              <a:rPr kumimoji="0" lang="ja-JP" altLang="en-US" sz="2800">
                <a:latin typeface="Aharoni" pitchFamily="2" charset="-79"/>
                <a:cs typeface="Aharoni" pitchFamily="2" charset="-79"/>
              </a:rPr>
              <a:t>基本</a:t>
            </a:r>
            <a:r>
              <a:rPr kumimoji="0" lang="en-US" altLang="ja-JP" sz="2800">
                <a:latin typeface="Aharoni" pitchFamily="2" charset="-79"/>
                <a:cs typeface="Aharoni" pitchFamily="2" charset="-79"/>
              </a:rPr>
              <a:t>)</a:t>
            </a:r>
            <a:r>
              <a:rPr kumimoji="0" lang="ja-JP" altLang="en-US" sz="2800">
                <a:latin typeface="Aharoni" pitchFamily="2" charset="-79"/>
                <a:cs typeface="Aharoni" pitchFamily="2" charset="-79"/>
              </a:rPr>
              <a:t>：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ACT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オリジナル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(30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袋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)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は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$62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。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$20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を紹介者へ。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40bv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をチームボーナスへ。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Monthly:</a:t>
            </a:r>
            <a:r>
              <a:rPr kumimoji="0" lang="en-US" altLang="ja-JP" sz="3000">
                <a:latin typeface="Corbel" pitchFamily="34" charset="0"/>
                <a:cs typeface="Aharoni" pitchFamily="2" charset="-79"/>
              </a:rPr>
              <a:t> 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ACT Original</a:t>
            </a:r>
            <a:r>
              <a:rPr kumimoji="0" lang="en-US" altLang="ja-JP" sz="3000">
                <a:latin typeface="Corbel" pitchFamily="34" charset="0"/>
                <a:cs typeface="Aharoni" pitchFamily="2" charset="-79"/>
              </a:rPr>
              <a:t>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(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30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packets)</a:t>
            </a:r>
          </a:p>
          <a:p>
            <a:pPr>
              <a:lnSpc>
                <a:spcPct val="70000"/>
              </a:lnSpc>
            </a:pP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for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 $62. $20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goes to the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 enroller, 40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bv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for the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 Team Building Bonus.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505200" y="3276600"/>
            <a:ext cx="1108075" cy="654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kumimoji="0" lang="ja-JP" altLang="en-US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直紹介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Personally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Enrolled</a:t>
            </a:r>
            <a:endParaRPr kumimoji="0" lang="en-US" altLang="ja-JP" sz="16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" name="Rectangle 36"/>
          <p:cNvSpPr/>
          <p:nvPr/>
        </p:nvSpPr>
        <p:spPr>
          <a:xfrm>
            <a:off x="5486400" y="3962400"/>
            <a:ext cx="1108075" cy="654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kumimoji="0" lang="ja-JP" altLang="en-US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直紹介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Personally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Enrolled</a:t>
            </a:r>
            <a:endParaRPr kumimoji="0" lang="en-US" altLang="ja-JP" sz="16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267200" y="2209800"/>
            <a:ext cx="1143000" cy="384175"/>
          </a:xfrm>
          <a:prstGeom prst="rect">
            <a:avLst/>
          </a:prstGeom>
          <a:solidFill>
            <a:schemeClr val="bg1"/>
          </a:solidFill>
          <a:ln w="48000" cmpd="thickThin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ja-JP" altLang="en-US" sz="1600">
                <a:latin typeface="Aharoni" pitchFamily="2" charset="-79"/>
                <a:cs typeface="Aharoni" pitchFamily="2" charset="-79"/>
              </a:rPr>
              <a:t>あなた</a:t>
            </a:r>
            <a:r>
              <a:rPr kumimoji="0" lang="en-US" altLang="ja-JP" sz="1600">
                <a:latin typeface="Aharoni" pitchFamily="2" charset="-79"/>
                <a:cs typeface="Aharoni" pitchFamily="2" charset="-79"/>
              </a:rPr>
              <a:t>You</a:t>
            </a:r>
            <a:endParaRPr kumimoji="0" lang="en-US" altLang="ja-JP" sz="1600">
              <a:latin typeface="Corbel" pitchFamily="34" charset="0"/>
            </a:endParaRPr>
          </a:p>
        </p:txBody>
      </p:sp>
      <p:sp>
        <p:nvSpPr>
          <p:cNvPr id="77847" name="TextBox 19"/>
          <p:cNvSpPr txBox="1">
            <a:spLocks noChangeArrowheads="1"/>
          </p:cNvSpPr>
          <p:nvPr/>
        </p:nvSpPr>
        <p:spPr bwMode="auto">
          <a:xfrm>
            <a:off x="-19050" y="6007100"/>
            <a:ext cx="916305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Initial order: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Bronze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 set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($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166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1600">
                <a:solidFill>
                  <a:schemeClr val="accent1"/>
                </a:solidFill>
                <a:latin typeface="Corbel" pitchFamily="34" charset="0"/>
              </a:rPr>
              <a:t>product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+ $24 </a:t>
            </a:r>
            <a:r>
              <a:rPr kumimoji="0" lang="en-US" altLang="ja-JP" sz="1600">
                <a:solidFill>
                  <a:schemeClr val="accent1"/>
                </a:solidFill>
                <a:latin typeface="Corbel" pitchFamily="34" charset="0"/>
              </a:rPr>
              <a:t>shipping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), 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$40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to Enroller, 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120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bv</a:t>
            </a:r>
          </a:p>
          <a:p>
            <a:pPr>
              <a:lnSpc>
                <a:spcPct val="90000"/>
              </a:lnSpc>
            </a:pP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　　　</a:t>
            </a:r>
            <a:r>
              <a:rPr kumimoji="0" lang="ja-JP" altLang="en-US" sz="2000">
                <a:solidFill>
                  <a:schemeClr val="accent1"/>
                </a:solidFill>
                <a:latin typeface="Corbel" pitchFamily="34" charset="0"/>
              </a:rPr>
              <a:t>        </a:t>
            </a:r>
            <a:r>
              <a:rPr kumimoji="0" lang="ja-JP" altLang="en-US" sz="2400">
                <a:solidFill>
                  <a:schemeClr val="accent1"/>
                </a:solidFill>
                <a:latin typeface="Corbel" pitchFamily="34" charset="0"/>
              </a:rPr>
              <a:t>  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Silver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 set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($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332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1600">
                <a:solidFill>
                  <a:schemeClr val="accent1"/>
                </a:solidFill>
                <a:latin typeface="Corbel" pitchFamily="34" charset="0"/>
              </a:rPr>
              <a:t>product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+ 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$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38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1600">
                <a:solidFill>
                  <a:schemeClr val="accent1"/>
                </a:solidFill>
                <a:latin typeface="Corbel" pitchFamily="34" charset="0"/>
              </a:rPr>
              <a:t>shipping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), 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$80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to Enroller, 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240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bv</a:t>
            </a:r>
          </a:p>
        </p:txBody>
      </p:sp>
      <p:sp>
        <p:nvSpPr>
          <p:cNvPr id="77848" name="TextBox 19"/>
          <p:cNvSpPr txBox="1">
            <a:spLocks noChangeArrowheads="1"/>
          </p:cNvSpPr>
          <p:nvPr/>
        </p:nvSpPr>
        <p:spPr bwMode="auto">
          <a:xfrm>
            <a:off x="0" y="5156200"/>
            <a:ext cx="9161463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kumimoji="0" lang="ja-JP" altLang="en-US" sz="2000">
                <a:solidFill>
                  <a:schemeClr val="accent1"/>
                </a:solidFill>
                <a:latin typeface="Corbel" pitchFamily="34" charset="0"/>
              </a:rPr>
              <a:t>初回のみ：</a:t>
            </a: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ブロンズ</a:t>
            </a:r>
            <a:r>
              <a:rPr kumimoji="0" lang="ja-JP" altLang="en-US" sz="2400">
                <a:solidFill>
                  <a:schemeClr val="accent1"/>
                </a:solidFill>
                <a:latin typeface="Corbel" pitchFamily="34" charset="0"/>
              </a:rPr>
              <a:t>登録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(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$166</a:t>
            </a:r>
            <a:r>
              <a:rPr kumimoji="0" lang="ja-JP" altLang="en-US" sz="1600">
                <a:solidFill>
                  <a:schemeClr val="accent1"/>
                </a:solidFill>
                <a:latin typeface="Corbel" pitchFamily="34" charset="0"/>
              </a:rPr>
              <a:t>製品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+$24</a:t>
            </a:r>
            <a:r>
              <a:rPr kumimoji="0" lang="ja-JP" altLang="en-US" sz="1600">
                <a:solidFill>
                  <a:schemeClr val="accent1"/>
                </a:solidFill>
                <a:latin typeface="Corbel" pitchFamily="34" charset="0"/>
              </a:rPr>
              <a:t>送料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)$</a:t>
            </a:r>
            <a:r>
              <a:rPr kumimoji="0" lang="en-US" altLang="ja-JP" sz="3600">
                <a:solidFill>
                  <a:schemeClr val="accent1"/>
                </a:solidFill>
                <a:latin typeface="Corbel" pitchFamily="34" charset="0"/>
              </a:rPr>
              <a:t>40</a:t>
            </a: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紹介者へ、</a:t>
            </a:r>
            <a:r>
              <a:rPr kumimoji="0" lang="en-US" altLang="ja-JP" sz="3600">
                <a:solidFill>
                  <a:schemeClr val="accent1"/>
                </a:solidFill>
                <a:latin typeface="Corbel" pitchFamily="34" charset="0"/>
              </a:rPr>
              <a:t>120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bv</a:t>
            </a:r>
          </a:p>
          <a:p>
            <a:pPr>
              <a:lnSpc>
                <a:spcPct val="70000"/>
              </a:lnSpc>
            </a:pP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　　　　　シルバー</a:t>
            </a:r>
            <a:r>
              <a:rPr kumimoji="0" lang="ja-JP" altLang="en-US" sz="2400">
                <a:solidFill>
                  <a:schemeClr val="accent1"/>
                </a:solidFill>
                <a:latin typeface="Corbel" pitchFamily="34" charset="0"/>
              </a:rPr>
              <a:t>登録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(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$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332</a:t>
            </a:r>
            <a:r>
              <a:rPr kumimoji="0" lang="ja-JP" altLang="en-US" sz="1600">
                <a:solidFill>
                  <a:schemeClr val="accent1"/>
                </a:solidFill>
                <a:latin typeface="Corbel" pitchFamily="34" charset="0"/>
              </a:rPr>
              <a:t>製品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+$38</a:t>
            </a:r>
            <a:r>
              <a:rPr kumimoji="0" lang="ja-JP" altLang="en-US" sz="1600">
                <a:solidFill>
                  <a:schemeClr val="accent1"/>
                </a:solidFill>
                <a:latin typeface="Corbel" pitchFamily="34" charset="0"/>
              </a:rPr>
              <a:t>送料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)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$80</a:t>
            </a: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紹介者へ、</a:t>
            </a:r>
            <a:r>
              <a:rPr kumimoji="0" lang="en-US" altLang="ja-JP" sz="3600">
                <a:solidFill>
                  <a:schemeClr val="accent1"/>
                </a:solidFill>
                <a:latin typeface="Corbel" pitchFamily="34" charset="0"/>
              </a:rPr>
              <a:t>240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bv</a:t>
            </a:r>
            <a:r>
              <a:rPr kumimoji="0" lang="ja-JP" altLang="en-US"/>
              <a:t> </a:t>
            </a:r>
            <a:endParaRPr kumimoji="0" lang="en-US" altLang="ja-JP" sz="2400">
              <a:solidFill>
                <a:schemeClr val="accent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5-Point Star 22"/>
          <p:cNvSpPr/>
          <p:nvPr/>
        </p:nvSpPr>
        <p:spPr>
          <a:xfrm>
            <a:off x="4267200" y="16764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4" name="5-Point Star 23"/>
          <p:cNvSpPr/>
          <p:nvPr/>
        </p:nvSpPr>
        <p:spPr>
          <a:xfrm>
            <a:off x="3505200" y="27432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5" name="5-Point Star 24"/>
          <p:cNvSpPr/>
          <p:nvPr/>
        </p:nvSpPr>
        <p:spPr>
          <a:xfrm>
            <a:off x="5410200" y="34290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6" name="5-Point Star 25"/>
          <p:cNvSpPr/>
          <p:nvPr/>
        </p:nvSpPr>
        <p:spPr>
          <a:xfrm>
            <a:off x="5105400" y="2895600"/>
            <a:ext cx="685800" cy="609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7" name="5-Point Star 26"/>
          <p:cNvSpPr/>
          <p:nvPr/>
        </p:nvSpPr>
        <p:spPr>
          <a:xfrm>
            <a:off x="3048000" y="3886200"/>
            <a:ext cx="685800" cy="609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cxnSp>
        <p:nvCxnSpPr>
          <p:cNvPr id="29" name="Straight Connector 28"/>
          <p:cNvCxnSpPr>
            <a:stCxn id="23" idx="2"/>
          </p:cNvCxnSpPr>
          <p:nvPr/>
        </p:nvCxnSpPr>
        <p:spPr>
          <a:xfrm rot="5400000">
            <a:off x="4148138" y="2809875"/>
            <a:ext cx="38100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83" name="Straight Arrow Connector 30"/>
          <p:cNvCxnSpPr>
            <a:cxnSpLocks noChangeShapeType="1"/>
            <a:stCxn id="23" idx="2"/>
          </p:cNvCxnSpPr>
          <p:nvPr/>
        </p:nvCxnSpPr>
        <p:spPr bwMode="auto">
          <a:xfrm flipH="1">
            <a:off x="2895600" y="2767013"/>
            <a:ext cx="1590675" cy="2033587"/>
          </a:xfrm>
          <a:prstGeom prst="straightConnector1">
            <a:avLst/>
          </a:prstGeom>
          <a:noFill/>
          <a:ln w="6350" cap="rnd" algn="ctr">
            <a:solidFill>
              <a:srgbClr val="F0AC00"/>
            </a:solidFill>
            <a:round/>
            <a:headEnd/>
            <a:tailEnd type="arrow" w="med" len="med"/>
          </a:ln>
        </p:spPr>
      </p:cxnSp>
      <p:cxnSp>
        <p:nvCxnSpPr>
          <p:cNvPr id="33" name="Straight Arrow Connector 32"/>
          <p:cNvCxnSpPr>
            <a:stCxn id="23" idx="3"/>
          </p:cNvCxnSpPr>
          <p:nvPr/>
        </p:nvCxnSpPr>
        <p:spPr>
          <a:xfrm rot="16200000" flipH="1">
            <a:off x="4843463" y="3114675"/>
            <a:ext cx="2057400" cy="1362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3697287" y="2438400"/>
            <a:ext cx="2286000" cy="0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86" name="Rectangle 14"/>
          <p:cNvSpPr>
            <a:spLocks noChangeArrowheads="1"/>
          </p:cNvSpPr>
          <p:nvPr/>
        </p:nvSpPr>
        <p:spPr bwMode="auto">
          <a:xfrm>
            <a:off x="5029200" y="1295400"/>
            <a:ext cx="4343400" cy="177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ja-JP" altLang="en-US" sz="2600" b="1">
                <a:solidFill>
                  <a:schemeClr val="accent1"/>
                </a:solidFill>
              </a:rPr>
              <a:t>直紹介者から更に収入になる</a:t>
            </a:r>
            <a:endParaRPr kumimoji="0" lang="ja-JP" altLang="en-US" sz="2600"/>
          </a:p>
          <a:p>
            <a:r>
              <a:rPr kumimoji="0" lang="en-US" altLang="ja-JP"/>
              <a:t> 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Paid extra on those  you personally enroll</a:t>
            </a:r>
            <a:endParaRPr kumimoji="0" lang="ja-JP" altLang="en-US" sz="2800">
              <a:latin typeface="Corbel" pitchFamily="34" charset="0"/>
              <a:cs typeface="Aharoni" pitchFamily="2" charset="-79"/>
            </a:endParaRPr>
          </a:p>
          <a:p>
            <a:pPr>
              <a:lnSpc>
                <a:spcPct val="40000"/>
              </a:lnSpc>
            </a:pPr>
            <a:r>
              <a:rPr kumimoji="0" lang="ja-JP" altLang="en-US" sz="2000">
                <a:latin typeface="Corbel" pitchFamily="34" charset="0"/>
              </a:rPr>
              <a:t>	</a:t>
            </a:r>
            <a:endParaRPr kumimoji="0" lang="ja-JP" altLang="en-US" sz="1200">
              <a:latin typeface="Corbel" pitchFamily="34" charset="0"/>
            </a:endParaRPr>
          </a:p>
          <a:p>
            <a:r>
              <a:rPr kumimoji="0" lang="ja-JP" altLang="en-US" sz="2000">
                <a:latin typeface="Corbel" pitchFamily="34" charset="0"/>
              </a:rPr>
              <a:t>　　　　</a:t>
            </a:r>
            <a:endParaRPr kumimoji="0" lang="en-US" altLang="ja-JP" b="1">
              <a:latin typeface="Corbel" pitchFamily="34" charset="0"/>
            </a:endParaRPr>
          </a:p>
          <a:p>
            <a:endParaRPr kumimoji="0" lang="ja-JP" altLang="en-US" b="1">
              <a:latin typeface="Corbel" pitchFamily="34" charset="0"/>
            </a:endParaRPr>
          </a:p>
          <a:p>
            <a:r>
              <a:rPr kumimoji="0" lang="ja-JP" altLang="en-US">
                <a:latin typeface="Corbel" pitchFamily="34" charset="0"/>
              </a:rPr>
              <a:t>	　　</a:t>
            </a:r>
            <a:r>
              <a:rPr kumimoji="0" lang="ja-JP" altLang="en-US" sz="2000">
                <a:latin typeface="Corbel" pitchFamily="34" charset="0"/>
              </a:rPr>
              <a:t>		</a:t>
            </a:r>
          </a:p>
        </p:txBody>
      </p:sp>
      <p:cxnSp>
        <p:nvCxnSpPr>
          <p:cNvPr id="79888" name="Straight Arrow Connector 32"/>
          <p:cNvCxnSpPr>
            <a:cxnSpLocks noChangeShapeType="1"/>
          </p:cNvCxnSpPr>
          <p:nvPr/>
        </p:nvCxnSpPr>
        <p:spPr bwMode="auto">
          <a:xfrm>
            <a:off x="4267200" y="3657600"/>
            <a:ext cx="381000" cy="609600"/>
          </a:xfrm>
          <a:prstGeom prst="straightConnector1">
            <a:avLst/>
          </a:prstGeom>
          <a:noFill/>
          <a:ln w="6350" cap="rnd" algn="ctr">
            <a:solidFill>
              <a:srgbClr val="F0AC00"/>
            </a:solidFill>
            <a:round/>
            <a:headEnd/>
            <a:tailEnd type="arrow" w="med" len="med"/>
          </a:ln>
        </p:spPr>
      </p:cxnSp>
      <p:sp>
        <p:nvSpPr>
          <p:cNvPr id="79896" name="TextBox 11"/>
          <p:cNvSpPr txBox="1">
            <a:spLocks noChangeArrowheads="1"/>
          </p:cNvSpPr>
          <p:nvPr/>
        </p:nvSpPr>
        <p:spPr bwMode="auto">
          <a:xfrm>
            <a:off x="0" y="0"/>
            <a:ext cx="9296400" cy="128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ja-JP" altLang="en-US" sz="2800">
                <a:latin typeface="Aharoni" pitchFamily="2" charset="-79"/>
                <a:cs typeface="Aharoni" pitchFamily="2" charset="-79"/>
              </a:rPr>
              <a:t>毎月</a:t>
            </a:r>
            <a:r>
              <a:rPr kumimoji="0" lang="en-US" altLang="ja-JP" sz="2800">
                <a:latin typeface="Aharoni" pitchFamily="2" charset="-79"/>
                <a:cs typeface="Aharoni" pitchFamily="2" charset="-79"/>
              </a:rPr>
              <a:t>(</a:t>
            </a:r>
            <a:r>
              <a:rPr kumimoji="0" lang="ja-JP" altLang="en-US" sz="2800">
                <a:latin typeface="Aharoni" pitchFamily="2" charset="-79"/>
                <a:cs typeface="Aharoni" pitchFamily="2" charset="-79"/>
              </a:rPr>
              <a:t>基本</a:t>
            </a:r>
            <a:r>
              <a:rPr kumimoji="0" lang="en-US" altLang="ja-JP" sz="2800">
                <a:latin typeface="Aharoni" pitchFamily="2" charset="-79"/>
                <a:cs typeface="Aharoni" pitchFamily="2" charset="-79"/>
              </a:rPr>
              <a:t>)</a:t>
            </a:r>
            <a:r>
              <a:rPr kumimoji="0" lang="ja-JP" altLang="en-US" sz="2800">
                <a:latin typeface="Aharoni" pitchFamily="2" charset="-79"/>
                <a:cs typeface="Aharoni" pitchFamily="2" charset="-79"/>
              </a:rPr>
              <a:t>：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ACT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オリジナル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(30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袋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)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は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$62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。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$20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を紹介者へ。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40bv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をチームボーナスへ。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Monthly:</a:t>
            </a:r>
            <a:r>
              <a:rPr kumimoji="0" lang="en-US" altLang="ja-JP" sz="3000">
                <a:latin typeface="Corbel" pitchFamily="34" charset="0"/>
                <a:cs typeface="Aharoni" pitchFamily="2" charset="-79"/>
              </a:rPr>
              <a:t> 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ACT Original</a:t>
            </a:r>
            <a:r>
              <a:rPr kumimoji="0" lang="en-US" altLang="ja-JP" sz="3000">
                <a:latin typeface="Corbel" pitchFamily="34" charset="0"/>
                <a:cs typeface="Aharoni" pitchFamily="2" charset="-79"/>
              </a:rPr>
              <a:t>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(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30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packets)</a:t>
            </a:r>
          </a:p>
          <a:p>
            <a:pPr>
              <a:lnSpc>
                <a:spcPct val="70000"/>
              </a:lnSpc>
            </a:pP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for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 $62. $20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goes to the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 enroller, 40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bv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for the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 Team Building Bonus.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505200" y="3276600"/>
            <a:ext cx="1108075" cy="654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kumimoji="0" lang="ja-JP" altLang="en-US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直紹介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Personally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Enrolled</a:t>
            </a:r>
            <a:endParaRPr kumimoji="0" lang="en-US" altLang="ja-JP" sz="16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" name="Rectangle 36"/>
          <p:cNvSpPr/>
          <p:nvPr/>
        </p:nvSpPr>
        <p:spPr>
          <a:xfrm>
            <a:off x="5486400" y="3962400"/>
            <a:ext cx="1108075" cy="654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kumimoji="0" lang="ja-JP" altLang="en-US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直紹介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Personally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Enrolled</a:t>
            </a:r>
            <a:endParaRPr kumimoji="0" lang="en-US" altLang="ja-JP" sz="16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267200" y="2209800"/>
            <a:ext cx="1143000" cy="384175"/>
          </a:xfrm>
          <a:prstGeom prst="rect">
            <a:avLst/>
          </a:prstGeom>
          <a:solidFill>
            <a:schemeClr val="bg1"/>
          </a:solidFill>
          <a:ln w="48000" cmpd="thickThin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ja-JP" altLang="en-US" sz="1600">
                <a:latin typeface="Aharoni" pitchFamily="2" charset="-79"/>
                <a:cs typeface="Aharoni" pitchFamily="2" charset="-79"/>
              </a:rPr>
              <a:t>あなた</a:t>
            </a:r>
            <a:r>
              <a:rPr kumimoji="0" lang="en-US" altLang="ja-JP" sz="1600">
                <a:latin typeface="Aharoni" pitchFamily="2" charset="-79"/>
                <a:cs typeface="Aharoni" pitchFamily="2" charset="-79"/>
              </a:rPr>
              <a:t>You</a:t>
            </a:r>
            <a:endParaRPr kumimoji="0" lang="en-US" altLang="ja-JP" sz="1600">
              <a:latin typeface="Corbel" pitchFamily="34" charset="0"/>
            </a:endParaRPr>
          </a:p>
        </p:txBody>
      </p:sp>
      <p:sp>
        <p:nvSpPr>
          <p:cNvPr id="79902" name="TextBox 19"/>
          <p:cNvSpPr txBox="1">
            <a:spLocks noChangeArrowheads="1"/>
          </p:cNvSpPr>
          <p:nvPr/>
        </p:nvSpPr>
        <p:spPr bwMode="auto">
          <a:xfrm>
            <a:off x="-19050" y="6007100"/>
            <a:ext cx="916305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Initial order: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Bronze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 set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($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166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1600">
                <a:solidFill>
                  <a:schemeClr val="accent1"/>
                </a:solidFill>
                <a:latin typeface="Corbel" pitchFamily="34" charset="0"/>
              </a:rPr>
              <a:t>product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+ $24 </a:t>
            </a:r>
            <a:r>
              <a:rPr kumimoji="0" lang="en-US" altLang="ja-JP" sz="1600">
                <a:solidFill>
                  <a:schemeClr val="accent1"/>
                </a:solidFill>
                <a:latin typeface="Corbel" pitchFamily="34" charset="0"/>
              </a:rPr>
              <a:t>shipping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), 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$40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to Enroller, 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120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bv</a:t>
            </a:r>
          </a:p>
          <a:p>
            <a:pPr>
              <a:lnSpc>
                <a:spcPct val="90000"/>
              </a:lnSpc>
            </a:pP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　　　</a:t>
            </a:r>
            <a:r>
              <a:rPr kumimoji="0" lang="ja-JP" altLang="en-US" sz="2000">
                <a:solidFill>
                  <a:schemeClr val="accent1"/>
                </a:solidFill>
                <a:latin typeface="Corbel" pitchFamily="34" charset="0"/>
              </a:rPr>
              <a:t>        </a:t>
            </a:r>
            <a:r>
              <a:rPr kumimoji="0" lang="ja-JP" altLang="en-US" sz="2400">
                <a:solidFill>
                  <a:schemeClr val="accent1"/>
                </a:solidFill>
                <a:latin typeface="Corbel" pitchFamily="34" charset="0"/>
              </a:rPr>
              <a:t>  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Silver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 set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($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332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1600">
                <a:solidFill>
                  <a:schemeClr val="accent1"/>
                </a:solidFill>
                <a:latin typeface="Corbel" pitchFamily="34" charset="0"/>
              </a:rPr>
              <a:t>product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+ 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$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38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1600">
                <a:solidFill>
                  <a:schemeClr val="accent1"/>
                </a:solidFill>
                <a:latin typeface="Corbel" pitchFamily="34" charset="0"/>
              </a:rPr>
              <a:t>shipping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), 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$80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to Enroller, 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240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bv</a:t>
            </a:r>
          </a:p>
        </p:txBody>
      </p:sp>
      <p:sp>
        <p:nvSpPr>
          <p:cNvPr id="79903" name="TextBox 19"/>
          <p:cNvSpPr txBox="1">
            <a:spLocks noChangeArrowheads="1"/>
          </p:cNvSpPr>
          <p:nvPr/>
        </p:nvSpPr>
        <p:spPr bwMode="auto">
          <a:xfrm>
            <a:off x="0" y="5156200"/>
            <a:ext cx="9161463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kumimoji="0" lang="ja-JP" altLang="en-US" sz="2000">
                <a:solidFill>
                  <a:schemeClr val="accent1"/>
                </a:solidFill>
                <a:latin typeface="Corbel" pitchFamily="34" charset="0"/>
              </a:rPr>
              <a:t>初回のみ：</a:t>
            </a: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ブロンズ</a:t>
            </a:r>
            <a:r>
              <a:rPr kumimoji="0" lang="ja-JP" altLang="en-US" sz="2400">
                <a:solidFill>
                  <a:schemeClr val="accent1"/>
                </a:solidFill>
                <a:latin typeface="Corbel" pitchFamily="34" charset="0"/>
              </a:rPr>
              <a:t>登録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(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$166</a:t>
            </a:r>
            <a:r>
              <a:rPr kumimoji="0" lang="ja-JP" altLang="en-US" sz="1600">
                <a:solidFill>
                  <a:schemeClr val="accent1"/>
                </a:solidFill>
                <a:latin typeface="Corbel" pitchFamily="34" charset="0"/>
              </a:rPr>
              <a:t>製品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+$24</a:t>
            </a:r>
            <a:r>
              <a:rPr kumimoji="0" lang="ja-JP" altLang="en-US" sz="1600">
                <a:solidFill>
                  <a:schemeClr val="accent1"/>
                </a:solidFill>
                <a:latin typeface="Corbel" pitchFamily="34" charset="0"/>
              </a:rPr>
              <a:t>送料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)$</a:t>
            </a:r>
            <a:r>
              <a:rPr kumimoji="0" lang="en-US" altLang="ja-JP" sz="3600">
                <a:solidFill>
                  <a:schemeClr val="accent1"/>
                </a:solidFill>
                <a:latin typeface="Corbel" pitchFamily="34" charset="0"/>
              </a:rPr>
              <a:t>40</a:t>
            </a: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紹介者へ、</a:t>
            </a:r>
            <a:r>
              <a:rPr kumimoji="0" lang="en-US" altLang="ja-JP" sz="3600">
                <a:solidFill>
                  <a:schemeClr val="accent1"/>
                </a:solidFill>
                <a:latin typeface="Corbel" pitchFamily="34" charset="0"/>
              </a:rPr>
              <a:t>120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bv</a:t>
            </a:r>
          </a:p>
          <a:p>
            <a:pPr>
              <a:lnSpc>
                <a:spcPct val="70000"/>
              </a:lnSpc>
            </a:pP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　　　　　シルバー</a:t>
            </a:r>
            <a:r>
              <a:rPr kumimoji="0" lang="ja-JP" altLang="en-US" sz="2400">
                <a:solidFill>
                  <a:schemeClr val="accent1"/>
                </a:solidFill>
                <a:latin typeface="Corbel" pitchFamily="34" charset="0"/>
              </a:rPr>
              <a:t>登録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(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$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332</a:t>
            </a:r>
            <a:r>
              <a:rPr kumimoji="0" lang="ja-JP" altLang="en-US" sz="1600">
                <a:solidFill>
                  <a:schemeClr val="accent1"/>
                </a:solidFill>
                <a:latin typeface="Corbel" pitchFamily="34" charset="0"/>
              </a:rPr>
              <a:t>製品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+$38</a:t>
            </a:r>
            <a:r>
              <a:rPr kumimoji="0" lang="ja-JP" altLang="en-US" sz="1600">
                <a:solidFill>
                  <a:schemeClr val="accent1"/>
                </a:solidFill>
                <a:latin typeface="Corbel" pitchFamily="34" charset="0"/>
              </a:rPr>
              <a:t>送料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)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$80</a:t>
            </a: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紹介者へ、</a:t>
            </a:r>
            <a:r>
              <a:rPr kumimoji="0" lang="en-US" altLang="ja-JP" sz="3600">
                <a:solidFill>
                  <a:schemeClr val="accent1"/>
                </a:solidFill>
                <a:latin typeface="Corbel" pitchFamily="34" charset="0"/>
              </a:rPr>
              <a:t>240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bv</a:t>
            </a:r>
            <a:r>
              <a:rPr kumimoji="0" lang="ja-JP" altLang="en-US"/>
              <a:t> </a:t>
            </a:r>
            <a:endParaRPr kumimoji="0" lang="en-US" altLang="ja-JP" sz="2400">
              <a:solidFill>
                <a:schemeClr val="accent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11"/>
          <p:cNvSpPr txBox="1">
            <a:spLocks noChangeArrowheads="1"/>
          </p:cNvSpPr>
          <p:nvPr/>
        </p:nvSpPr>
        <p:spPr bwMode="auto">
          <a:xfrm>
            <a:off x="2362200" y="92075"/>
            <a:ext cx="4724400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ja-JP" altLang="en-US" sz="3600">
                <a:solidFill>
                  <a:schemeClr val="accent1"/>
                </a:solidFill>
                <a:latin typeface="Corbel" pitchFamily="34" charset="0"/>
              </a:rPr>
              <a:t>ビジネスで扱う</a:t>
            </a:r>
          </a:p>
          <a:p>
            <a:pPr algn="ctr">
              <a:lnSpc>
                <a:spcPct val="90000"/>
              </a:lnSpc>
            </a:pPr>
            <a:r>
              <a:rPr kumimoji="0" lang="ja-JP" altLang="en-US" sz="4400">
                <a:solidFill>
                  <a:schemeClr val="accent1"/>
                </a:solidFill>
                <a:latin typeface="Corbel" pitchFamily="34" charset="0"/>
              </a:rPr>
              <a:t>理想の製品は：</a:t>
            </a:r>
          </a:p>
          <a:p>
            <a:pPr algn="ctr"/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THE IDEAL PRODUCT FOR BUSINESS</a:t>
            </a:r>
            <a:r>
              <a:rPr kumimoji="0" lang="en-US" altLang="ja-JP" sz="2000">
                <a:latin typeface="Corbel" pitchFamily="34" charset="0"/>
              </a:rPr>
              <a:t>: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124200" y="152400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00400" y="1676400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8" name="Rectangle 17"/>
          <p:cNvSpPr>
            <a:spLocks noChangeArrowheads="1"/>
          </p:cNvSpPr>
          <p:nvPr/>
        </p:nvSpPr>
        <p:spPr bwMode="auto">
          <a:xfrm>
            <a:off x="152400" y="1933575"/>
            <a:ext cx="35052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0" lang="ja-JP" altLang="en-US" sz="5400">
                <a:latin typeface="Aharoni" pitchFamily="2" charset="-79"/>
                <a:cs typeface="Aharoni" pitchFamily="2" charset="-79"/>
              </a:rPr>
              <a:t>お客様も</a:t>
            </a:r>
          </a:p>
          <a:p>
            <a:pPr algn="ctr">
              <a:lnSpc>
                <a:spcPct val="90000"/>
              </a:lnSpc>
            </a:pPr>
            <a:r>
              <a:rPr kumimoji="0" lang="ja-JP" altLang="en-US" sz="5400">
                <a:latin typeface="Aharoni" pitchFamily="2" charset="-79"/>
                <a:cs typeface="Aharoni" pitchFamily="2" charset="-79"/>
              </a:rPr>
              <a:t>大喜び</a:t>
            </a:r>
          </a:p>
          <a:p>
            <a:pPr algn="ctr">
              <a:lnSpc>
                <a:spcPct val="90000"/>
              </a:lnSpc>
            </a:pPr>
            <a:endParaRPr kumimoji="0" lang="ja-JP" altLang="en-US" sz="2800"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r>
              <a:rPr kumimoji="0" lang="en-US" altLang="ja-JP" sz="3600">
                <a:latin typeface="Aharoni" pitchFamily="2" charset="-79"/>
                <a:cs typeface="Aharoni" pitchFamily="2" charset="-79"/>
              </a:rPr>
              <a:t>CUSTOMERS LOVE IT!</a:t>
            </a:r>
          </a:p>
        </p:txBody>
      </p:sp>
      <p:pic>
        <p:nvPicPr>
          <p:cNvPr id="16389" name="Picture 4" descr="02"/>
          <p:cNvPicPr>
            <a:picLocks noChangeAspect="1" noChangeArrowheads="1"/>
          </p:cNvPicPr>
          <p:nvPr/>
        </p:nvPicPr>
        <p:blipFill>
          <a:blip r:embed="rId3" cstate="print"/>
          <a:srcRect l="7973" t="20079" r="62303" b="10629"/>
          <a:stretch>
            <a:fillRect/>
          </a:stretch>
        </p:blipFill>
        <p:spPr bwMode="auto">
          <a:xfrm>
            <a:off x="3657600" y="1905000"/>
            <a:ext cx="165576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Rectangle 17"/>
          <p:cNvSpPr>
            <a:spLocks noChangeArrowheads="1"/>
          </p:cNvSpPr>
          <p:nvPr/>
        </p:nvSpPr>
        <p:spPr bwMode="auto">
          <a:xfrm>
            <a:off x="5486400" y="1905000"/>
            <a:ext cx="3505200" cy="324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0" lang="ja-JP" altLang="en-US" sz="5400">
                <a:latin typeface="Aharoni" pitchFamily="2" charset="-79"/>
                <a:cs typeface="Aharoni" pitchFamily="2" charset="-79"/>
              </a:rPr>
              <a:t>仕事側も</a:t>
            </a:r>
          </a:p>
          <a:p>
            <a:pPr algn="ctr">
              <a:lnSpc>
                <a:spcPct val="90000"/>
              </a:lnSpc>
            </a:pPr>
            <a:r>
              <a:rPr kumimoji="0" lang="ja-JP" altLang="en-US" sz="5400">
                <a:latin typeface="Aharoni" pitchFamily="2" charset="-79"/>
                <a:cs typeface="Aharoni" pitchFamily="2" charset="-79"/>
              </a:rPr>
              <a:t>大喜び</a:t>
            </a:r>
            <a:endParaRPr kumimoji="0" lang="en-US" altLang="ja-JP" sz="5400"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endParaRPr kumimoji="0" lang="ja-JP" altLang="en-US" sz="1400"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r>
              <a:rPr kumimoji="0" lang="en-US" altLang="ja-JP" sz="3600">
                <a:latin typeface="Aharoni" pitchFamily="2" charset="-79"/>
                <a:cs typeface="Aharoni" pitchFamily="2" charset="-79"/>
              </a:rPr>
              <a:t>PEOPLE IN BUSINESS</a:t>
            </a:r>
          </a:p>
          <a:p>
            <a:pPr algn="ctr">
              <a:lnSpc>
                <a:spcPct val="90000"/>
              </a:lnSpc>
            </a:pPr>
            <a:r>
              <a:rPr kumimoji="0" lang="en-US" altLang="ja-JP" sz="3600">
                <a:latin typeface="Aharoni" pitchFamily="2" charset="-79"/>
                <a:cs typeface="Aharoni" pitchFamily="2" charset="-79"/>
              </a:rPr>
              <a:t>LOVE 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5-Point Star 22"/>
          <p:cNvSpPr/>
          <p:nvPr/>
        </p:nvSpPr>
        <p:spPr>
          <a:xfrm>
            <a:off x="4267200" y="16764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4" name="5-Point Star 23"/>
          <p:cNvSpPr/>
          <p:nvPr/>
        </p:nvSpPr>
        <p:spPr>
          <a:xfrm>
            <a:off x="3505200" y="27432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5" name="5-Point Star 24"/>
          <p:cNvSpPr/>
          <p:nvPr/>
        </p:nvSpPr>
        <p:spPr>
          <a:xfrm>
            <a:off x="5410200" y="34290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6" name="5-Point Star 25"/>
          <p:cNvSpPr/>
          <p:nvPr/>
        </p:nvSpPr>
        <p:spPr>
          <a:xfrm>
            <a:off x="5105400" y="2895600"/>
            <a:ext cx="685800" cy="609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7" name="5-Point Star 26"/>
          <p:cNvSpPr/>
          <p:nvPr/>
        </p:nvSpPr>
        <p:spPr>
          <a:xfrm>
            <a:off x="3048000" y="3886200"/>
            <a:ext cx="685800" cy="609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cxnSp>
        <p:nvCxnSpPr>
          <p:cNvPr id="29" name="Straight Connector 28"/>
          <p:cNvCxnSpPr>
            <a:stCxn id="23" idx="2"/>
          </p:cNvCxnSpPr>
          <p:nvPr/>
        </p:nvCxnSpPr>
        <p:spPr>
          <a:xfrm rot="5400000">
            <a:off x="4148138" y="2809875"/>
            <a:ext cx="38100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24" name="Straight Arrow Connector 30"/>
          <p:cNvCxnSpPr>
            <a:cxnSpLocks noChangeShapeType="1"/>
            <a:stCxn id="23" idx="2"/>
          </p:cNvCxnSpPr>
          <p:nvPr/>
        </p:nvCxnSpPr>
        <p:spPr bwMode="auto">
          <a:xfrm flipH="1">
            <a:off x="2895600" y="2767013"/>
            <a:ext cx="1590675" cy="2033587"/>
          </a:xfrm>
          <a:prstGeom prst="straightConnector1">
            <a:avLst/>
          </a:prstGeom>
          <a:noFill/>
          <a:ln w="6350" cap="rnd" algn="ctr">
            <a:solidFill>
              <a:srgbClr val="F0AC00"/>
            </a:solidFill>
            <a:round/>
            <a:headEnd/>
            <a:tailEnd type="arrow" w="med" len="med"/>
          </a:ln>
        </p:spPr>
      </p:cxnSp>
      <p:cxnSp>
        <p:nvCxnSpPr>
          <p:cNvPr id="33" name="Straight Arrow Connector 32"/>
          <p:cNvCxnSpPr>
            <a:stCxn id="23" idx="3"/>
          </p:cNvCxnSpPr>
          <p:nvPr/>
        </p:nvCxnSpPr>
        <p:spPr>
          <a:xfrm rot="16200000" flipH="1">
            <a:off x="4843463" y="3114675"/>
            <a:ext cx="2057400" cy="1362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3697287" y="2438400"/>
            <a:ext cx="2286000" cy="0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27" name="Rectangle 14"/>
          <p:cNvSpPr>
            <a:spLocks noChangeArrowheads="1"/>
          </p:cNvSpPr>
          <p:nvPr/>
        </p:nvSpPr>
        <p:spPr bwMode="auto">
          <a:xfrm>
            <a:off x="5029200" y="1295400"/>
            <a:ext cx="4343400" cy="343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ja-JP" altLang="en-US" sz="2600" b="1">
                <a:solidFill>
                  <a:schemeClr val="accent1"/>
                </a:solidFill>
              </a:rPr>
              <a:t>直紹介者から更に収入になる</a:t>
            </a:r>
            <a:endParaRPr kumimoji="0" lang="ja-JP" altLang="en-US" sz="2600"/>
          </a:p>
          <a:p>
            <a:r>
              <a:rPr kumimoji="0" lang="en-US" altLang="ja-JP"/>
              <a:t> 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Paid extra on those  you personally enroll</a:t>
            </a:r>
            <a:endParaRPr kumimoji="0" lang="ja-JP" altLang="en-US" sz="2800">
              <a:latin typeface="Corbel" pitchFamily="34" charset="0"/>
              <a:cs typeface="Aharoni" pitchFamily="2" charset="-79"/>
            </a:endParaRPr>
          </a:p>
          <a:p>
            <a:pPr>
              <a:lnSpc>
                <a:spcPct val="40000"/>
              </a:lnSpc>
            </a:pPr>
            <a:r>
              <a:rPr kumimoji="0" lang="ja-JP" altLang="en-US" sz="2000">
                <a:latin typeface="Corbel" pitchFamily="34" charset="0"/>
              </a:rPr>
              <a:t>	</a:t>
            </a:r>
            <a:endParaRPr kumimoji="0" lang="ja-JP" altLang="en-US" sz="1200">
              <a:latin typeface="Corbel" pitchFamily="34" charset="0"/>
            </a:endParaRPr>
          </a:p>
          <a:p>
            <a:r>
              <a:rPr kumimoji="0" lang="ja-JP" altLang="en-US" sz="2000">
                <a:latin typeface="Corbel" pitchFamily="34" charset="0"/>
              </a:rPr>
              <a:t>　　　　・　</a:t>
            </a:r>
            <a:r>
              <a:rPr kumimoji="0" lang="ja-JP" altLang="en-US" sz="2000" b="1">
                <a:latin typeface="Corbel" pitchFamily="34" charset="0"/>
              </a:rPr>
              <a:t>自分が紹介した人が毎月</a:t>
            </a:r>
            <a:endParaRPr kumimoji="0" lang="en-US" altLang="ja-JP" sz="2000" b="1">
              <a:latin typeface="Corbel" pitchFamily="34" charset="0"/>
            </a:endParaRPr>
          </a:p>
          <a:p>
            <a:r>
              <a:rPr kumimoji="0" lang="ja-JP" altLang="en-US" sz="2000" b="1">
                <a:latin typeface="Corbel" pitchFamily="34" charset="0"/>
              </a:rPr>
              <a:t>　　　　　　購入しますと、あなたは　　</a:t>
            </a:r>
          </a:p>
          <a:p>
            <a:r>
              <a:rPr kumimoji="0" lang="ja-JP" altLang="en-US" sz="2000" b="1">
                <a:latin typeface="Corbel" pitchFamily="34" charset="0"/>
              </a:rPr>
              <a:t>　　　　　　</a:t>
            </a:r>
            <a:r>
              <a:rPr kumimoji="0" lang="ja-JP" altLang="en-US" sz="2800" b="1">
                <a:solidFill>
                  <a:schemeClr val="accent1"/>
                </a:solidFill>
                <a:latin typeface="Corbel" pitchFamily="34" charset="0"/>
              </a:rPr>
              <a:t>毎月</a:t>
            </a:r>
            <a:r>
              <a:rPr kumimoji="0" lang="en-US" altLang="ja-JP" sz="2800" b="1">
                <a:latin typeface="Corbel" pitchFamily="34" charset="0"/>
              </a:rPr>
              <a:t>$</a:t>
            </a:r>
            <a:r>
              <a:rPr kumimoji="0" lang="en-US" altLang="ja-JP" sz="3200" b="1">
                <a:latin typeface="Corbel" pitchFamily="34" charset="0"/>
              </a:rPr>
              <a:t>20</a:t>
            </a:r>
            <a:r>
              <a:rPr kumimoji="0" lang="ja-JP" altLang="en-US" sz="2000" b="1">
                <a:latin typeface="Corbel" pitchFamily="34" charset="0"/>
              </a:rPr>
              <a:t>を貰います。</a:t>
            </a:r>
          </a:p>
          <a:p>
            <a:r>
              <a:rPr kumimoji="0" lang="ja-JP" altLang="en-US" sz="2000" b="1">
                <a:latin typeface="Corbel" pitchFamily="34" charset="0"/>
              </a:rPr>
              <a:t>　　　　　  </a:t>
            </a:r>
            <a:r>
              <a:rPr kumimoji="0" lang="en-US" altLang="ja-JP" sz="2000" b="1">
                <a:solidFill>
                  <a:schemeClr val="accent1"/>
                </a:solidFill>
                <a:latin typeface="Corbel" pitchFamily="34" charset="0"/>
              </a:rPr>
              <a:t>EACH MONTH</a:t>
            </a:r>
            <a:r>
              <a:rPr kumimoji="0" lang="en-US" altLang="ja-JP" b="1">
                <a:latin typeface="Corbel" pitchFamily="34" charset="0"/>
              </a:rPr>
              <a:t> the people you</a:t>
            </a:r>
          </a:p>
          <a:p>
            <a:r>
              <a:rPr kumimoji="0" lang="en-US" altLang="ja-JP" b="1">
                <a:latin typeface="Corbel" pitchFamily="34" charset="0"/>
              </a:rPr>
              <a:t>                          personally sponsored order,</a:t>
            </a:r>
          </a:p>
          <a:p>
            <a:pPr>
              <a:lnSpc>
                <a:spcPct val="80000"/>
              </a:lnSpc>
            </a:pPr>
            <a:r>
              <a:rPr kumimoji="0" lang="en-US" altLang="ja-JP" b="1">
                <a:latin typeface="Corbel" pitchFamily="34" charset="0"/>
              </a:rPr>
              <a:t>                                                    you earn </a:t>
            </a:r>
            <a:r>
              <a:rPr kumimoji="0" lang="en-US" altLang="ja-JP" sz="2400" b="1">
                <a:latin typeface="Corbel" pitchFamily="34" charset="0"/>
              </a:rPr>
              <a:t>$20</a:t>
            </a:r>
            <a:r>
              <a:rPr kumimoji="0" lang="en-US" altLang="ja-JP" b="1">
                <a:latin typeface="Corbel" pitchFamily="34" charset="0"/>
              </a:rPr>
              <a:t>.</a:t>
            </a:r>
          </a:p>
          <a:p>
            <a:endParaRPr kumimoji="0" lang="ja-JP" altLang="en-US" b="1">
              <a:latin typeface="Corbel" pitchFamily="34" charset="0"/>
            </a:endParaRPr>
          </a:p>
          <a:p>
            <a:r>
              <a:rPr kumimoji="0" lang="ja-JP" altLang="en-US">
                <a:latin typeface="Corbel" pitchFamily="34" charset="0"/>
              </a:rPr>
              <a:t>	　　</a:t>
            </a:r>
            <a:r>
              <a:rPr kumimoji="0" lang="ja-JP" altLang="en-US" sz="2000">
                <a:latin typeface="Corbel" pitchFamily="34" charset="0"/>
              </a:rPr>
              <a:t>		</a:t>
            </a:r>
          </a:p>
        </p:txBody>
      </p:sp>
      <p:cxnSp>
        <p:nvCxnSpPr>
          <p:cNvPr id="86029" name="Straight Arrow Connector 32"/>
          <p:cNvCxnSpPr>
            <a:cxnSpLocks noChangeShapeType="1"/>
          </p:cNvCxnSpPr>
          <p:nvPr/>
        </p:nvCxnSpPr>
        <p:spPr bwMode="auto">
          <a:xfrm>
            <a:off x="4267200" y="3657600"/>
            <a:ext cx="381000" cy="609600"/>
          </a:xfrm>
          <a:prstGeom prst="straightConnector1">
            <a:avLst/>
          </a:prstGeom>
          <a:noFill/>
          <a:ln w="6350" cap="rnd" algn="ctr">
            <a:solidFill>
              <a:srgbClr val="F0AC00"/>
            </a:solidFill>
            <a:round/>
            <a:headEnd/>
            <a:tailEnd type="arrow" w="med" len="med"/>
          </a:ln>
        </p:spPr>
      </p:cxnSp>
      <p:sp>
        <p:nvSpPr>
          <p:cNvPr id="86030" name="TextBox 11"/>
          <p:cNvSpPr txBox="1">
            <a:spLocks noChangeArrowheads="1"/>
          </p:cNvSpPr>
          <p:nvPr/>
        </p:nvSpPr>
        <p:spPr bwMode="auto">
          <a:xfrm>
            <a:off x="0" y="0"/>
            <a:ext cx="9296400" cy="128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ja-JP" altLang="en-US" sz="2800">
                <a:latin typeface="Aharoni" pitchFamily="2" charset="-79"/>
                <a:cs typeface="Aharoni" pitchFamily="2" charset="-79"/>
              </a:rPr>
              <a:t>毎月</a:t>
            </a:r>
            <a:r>
              <a:rPr kumimoji="0" lang="en-US" altLang="ja-JP" sz="2800">
                <a:latin typeface="Aharoni" pitchFamily="2" charset="-79"/>
                <a:cs typeface="Aharoni" pitchFamily="2" charset="-79"/>
              </a:rPr>
              <a:t>(</a:t>
            </a:r>
            <a:r>
              <a:rPr kumimoji="0" lang="ja-JP" altLang="en-US" sz="2800">
                <a:latin typeface="Aharoni" pitchFamily="2" charset="-79"/>
                <a:cs typeface="Aharoni" pitchFamily="2" charset="-79"/>
              </a:rPr>
              <a:t>基本</a:t>
            </a:r>
            <a:r>
              <a:rPr kumimoji="0" lang="en-US" altLang="ja-JP" sz="2800">
                <a:latin typeface="Aharoni" pitchFamily="2" charset="-79"/>
                <a:cs typeface="Aharoni" pitchFamily="2" charset="-79"/>
              </a:rPr>
              <a:t>)</a:t>
            </a:r>
            <a:r>
              <a:rPr kumimoji="0" lang="ja-JP" altLang="en-US" sz="2800">
                <a:latin typeface="Aharoni" pitchFamily="2" charset="-79"/>
                <a:cs typeface="Aharoni" pitchFamily="2" charset="-79"/>
              </a:rPr>
              <a:t>：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ACT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オリジナル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(30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袋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)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は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$62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。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$20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を紹介者へ。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40bv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をチームボーナスへ。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Monthly:</a:t>
            </a:r>
            <a:r>
              <a:rPr kumimoji="0" lang="en-US" altLang="ja-JP" sz="3000">
                <a:latin typeface="Corbel" pitchFamily="34" charset="0"/>
                <a:cs typeface="Aharoni" pitchFamily="2" charset="-79"/>
              </a:rPr>
              <a:t> 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ACT Original</a:t>
            </a:r>
            <a:r>
              <a:rPr kumimoji="0" lang="en-US" altLang="ja-JP" sz="3000">
                <a:latin typeface="Corbel" pitchFamily="34" charset="0"/>
                <a:cs typeface="Aharoni" pitchFamily="2" charset="-79"/>
              </a:rPr>
              <a:t>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(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30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packets)</a:t>
            </a:r>
          </a:p>
          <a:p>
            <a:pPr>
              <a:lnSpc>
                <a:spcPct val="70000"/>
              </a:lnSpc>
            </a:pP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for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 $62. $20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goes to the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 enroller, 40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bv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for the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 Team Building Bonus.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505200" y="3276600"/>
            <a:ext cx="1108075" cy="654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kumimoji="0" lang="ja-JP" altLang="en-US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直紹介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Personally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Enrolled</a:t>
            </a:r>
            <a:endParaRPr kumimoji="0" lang="en-US" altLang="ja-JP" sz="16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" name="Rectangle 36"/>
          <p:cNvSpPr/>
          <p:nvPr/>
        </p:nvSpPr>
        <p:spPr>
          <a:xfrm>
            <a:off x="5486400" y="3962400"/>
            <a:ext cx="1108075" cy="654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kumimoji="0" lang="ja-JP" altLang="en-US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直紹介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Personally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Enrolled</a:t>
            </a:r>
            <a:endParaRPr kumimoji="0" lang="en-US" altLang="ja-JP" sz="16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267200" y="2209800"/>
            <a:ext cx="1143000" cy="384175"/>
          </a:xfrm>
          <a:prstGeom prst="rect">
            <a:avLst/>
          </a:prstGeom>
          <a:solidFill>
            <a:schemeClr val="bg1"/>
          </a:solidFill>
          <a:ln w="48000" cmpd="thickThin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ja-JP" altLang="en-US" sz="1600">
                <a:latin typeface="Aharoni" pitchFamily="2" charset="-79"/>
                <a:cs typeface="Aharoni" pitchFamily="2" charset="-79"/>
              </a:rPr>
              <a:t>あなた</a:t>
            </a:r>
            <a:r>
              <a:rPr kumimoji="0" lang="en-US" altLang="ja-JP" sz="1600">
                <a:latin typeface="Aharoni" pitchFamily="2" charset="-79"/>
                <a:cs typeface="Aharoni" pitchFamily="2" charset="-79"/>
              </a:rPr>
              <a:t>You</a:t>
            </a:r>
            <a:endParaRPr kumimoji="0" lang="en-US" altLang="ja-JP" sz="1600">
              <a:latin typeface="Corbel" pitchFamily="34" charset="0"/>
            </a:endParaRPr>
          </a:p>
        </p:txBody>
      </p:sp>
      <p:sp>
        <p:nvSpPr>
          <p:cNvPr id="86035" name="TextBox 19"/>
          <p:cNvSpPr txBox="1">
            <a:spLocks noChangeArrowheads="1"/>
          </p:cNvSpPr>
          <p:nvPr/>
        </p:nvSpPr>
        <p:spPr bwMode="auto">
          <a:xfrm>
            <a:off x="-19050" y="6007100"/>
            <a:ext cx="916305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Initial order: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Bronze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 set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($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166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1600">
                <a:solidFill>
                  <a:schemeClr val="accent1"/>
                </a:solidFill>
                <a:latin typeface="Corbel" pitchFamily="34" charset="0"/>
              </a:rPr>
              <a:t>product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+ $24 </a:t>
            </a:r>
            <a:r>
              <a:rPr kumimoji="0" lang="en-US" altLang="ja-JP" sz="1600">
                <a:solidFill>
                  <a:schemeClr val="accent1"/>
                </a:solidFill>
                <a:latin typeface="Corbel" pitchFamily="34" charset="0"/>
              </a:rPr>
              <a:t>shipping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), 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$40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to Enroller, 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120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bv</a:t>
            </a:r>
          </a:p>
          <a:p>
            <a:pPr>
              <a:lnSpc>
                <a:spcPct val="90000"/>
              </a:lnSpc>
            </a:pP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　　　</a:t>
            </a:r>
            <a:r>
              <a:rPr kumimoji="0" lang="ja-JP" altLang="en-US" sz="2000">
                <a:solidFill>
                  <a:schemeClr val="accent1"/>
                </a:solidFill>
                <a:latin typeface="Corbel" pitchFamily="34" charset="0"/>
              </a:rPr>
              <a:t>        </a:t>
            </a:r>
            <a:r>
              <a:rPr kumimoji="0" lang="ja-JP" altLang="en-US" sz="2400">
                <a:solidFill>
                  <a:schemeClr val="accent1"/>
                </a:solidFill>
                <a:latin typeface="Corbel" pitchFamily="34" charset="0"/>
              </a:rPr>
              <a:t>  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Silver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 set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($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332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1600">
                <a:solidFill>
                  <a:schemeClr val="accent1"/>
                </a:solidFill>
                <a:latin typeface="Corbel" pitchFamily="34" charset="0"/>
              </a:rPr>
              <a:t>product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+ 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$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38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1600">
                <a:solidFill>
                  <a:schemeClr val="accent1"/>
                </a:solidFill>
                <a:latin typeface="Corbel" pitchFamily="34" charset="0"/>
              </a:rPr>
              <a:t>shipping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), 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$80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to Enroller, 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240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bv</a:t>
            </a:r>
          </a:p>
        </p:txBody>
      </p:sp>
      <p:sp>
        <p:nvSpPr>
          <p:cNvPr id="86036" name="TextBox 19"/>
          <p:cNvSpPr txBox="1">
            <a:spLocks noChangeArrowheads="1"/>
          </p:cNvSpPr>
          <p:nvPr/>
        </p:nvSpPr>
        <p:spPr bwMode="auto">
          <a:xfrm>
            <a:off x="0" y="5156200"/>
            <a:ext cx="9161463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kumimoji="0" lang="ja-JP" altLang="en-US" sz="2000">
                <a:solidFill>
                  <a:schemeClr val="accent1"/>
                </a:solidFill>
                <a:latin typeface="Corbel" pitchFamily="34" charset="0"/>
              </a:rPr>
              <a:t>初回のみ：</a:t>
            </a: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ブロンズ</a:t>
            </a:r>
            <a:r>
              <a:rPr kumimoji="0" lang="ja-JP" altLang="en-US" sz="2400">
                <a:solidFill>
                  <a:schemeClr val="accent1"/>
                </a:solidFill>
                <a:latin typeface="Corbel" pitchFamily="34" charset="0"/>
              </a:rPr>
              <a:t>登録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(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$166</a:t>
            </a:r>
            <a:r>
              <a:rPr kumimoji="0" lang="ja-JP" altLang="en-US" sz="1600">
                <a:solidFill>
                  <a:schemeClr val="accent1"/>
                </a:solidFill>
                <a:latin typeface="Corbel" pitchFamily="34" charset="0"/>
              </a:rPr>
              <a:t>製品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+$24</a:t>
            </a:r>
            <a:r>
              <a:rPr kumimoji="0" lang="ja-JP" altLang="en-US" sz="1600">
                <a:solidFill>
                  <a:schemeClr val="accent1"/>
                </a:solidFill>
                <a:latin typeface="Corbel" pitchFamily="34" charset="0"/>
              </a:rPr>
              <a:t>送料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)$</a:t>
            </a:r>
            <a:r>
              <a:rPr kumimoji="0" lang="en-US" altLang="ja-JP" sz="3600">
                <a:solidFill>
                  <a:schemeClr val="accent1"/>
                </a:solidFill>
                <a:latin typeface="Corbel" pitchFamily="34" charset="0"/>
              </a:rPr>
              <a:t>40</a:t>
            </a: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紹介者へ、</a:t>
            </a:r>
            <a:r>
              <a:rPr kumimoji="0" lang="en-US" altLang="ja-JP" sz="3600">
                <a:solidFill>
                  <a:schemeClr val="accent1"/>
                </a:solidFill>
                <a:latin typeface="Corbel" pitchFamily="34" charset="0"/>
              </a:rPr>
              <a:t>120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bv</a:t>
            </a:r>
          </a:p>
          <a:p>
            <a:pPr>
              <a:lnSpc>
                <a:spcPct val="70000"/>
              </a:lnSpc>
            </a:pP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　　　　　シルバー</a:t>
            </a:r>
            <a:r>
              <a:rPr kumimoji="0" lang="ja-JP" altLang="en-US" sz="2400">
                <a:solidFill>
                  <a:schemeClr val="accent1"/>
                </a:solidFill>
                <a:latin typeface="Corbel" pitchFamily="34" charset="0"/>
              </a:rPr>
              <a:t>登録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(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$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332</a:t>
            </a:r>
            <a:r>
              <a:rPr kumimoji="0" lang="ja-JP" altLang="en-US" sz="1600">
                <a:solidFill>
                  <a:schemeClr val="accent1"/>
                </a:solidFill>
                <a:latin typeface="Corbel" pitchFamily="34" charset="0"/>
              </a:rPr>
              <a:t>製品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+$38</a:t>
            </a:r>
            <a:r>
              <a:rPr kumimoji="0" lang="ja-JP" altLang="en-US" sz="1600">
                <a:solidFill>
                  <a:schemeClr val="accent1"/>
                </a:solidFill>
                <a:latin typeface="Corbel" pitchFamily="34" charset="0"/>
              </a:rPr>
              <a:t>送料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)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$80</a:t>
            </a: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紹介者へ、</a:t>
            </a:r>
            <a:r>
              <a:rPr kumimoji="0" lang="en-US" altLang="ja-JP" sz="3600">
                <a:solidFill>
                  <a:schemeClr val="accent1"/>
                </a:solidFill>
                <a:latin typeface="Corbel" pitchFamily="34" charset="0"/>
              </a:rPr>
              <a:t>240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bv</a:t>
            </a:r>
            <a:r>
              <a:rPr kumimoji="0" lang="ja-JP" altLang="en-US"/>
              <a:t> </a:t>
            </a:r>
            <a:endParaRPr kumimoji="0" lang="en-US" altLang="ja-JP" sz="2400">
              <a:solidFill>
                <a:schemeClr val="accent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AutoShape 29"/>
          <p:cNvSpPr>
            <a:spLocks noChangeArrowheads="1"/>
          </p:cNvSpPr>
          <p:nvPr/>
        </p:nvSpPr>
        <p:spPr bwMode="auto">
          <a:xfrm rot="3094015" flipH="1">
            <a:off x="4762500" y="2171700"/>
            <a:ext cx="3124200" cy="762000"/>
          </a:xfrm>
          <a:prstGeom prst="curvedDownArrow">
            <a:avLst>
              <a:gd name="adj1" fmla="val 39159"/>
              <a:gd name="adj2" fmla="val 121159"/>
              <a:gd name="adj3" fmla="val 33333"/>
            </a:avLst>
          </a:prstGeom>
          <a:solidFill>
            <a:srgbClr val="00CCFF">
              <a:alpha val="7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3" name="5-Point Star 22"/>
          <p:cNvSpPr/>
          <p:nvPr/>
        </p:nvSpPr>
        <p:spPr>
          <a:xfrm>
            <a:off x="4267200" y="16764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4" name="5-Point Star 23"/>
          <p:cNvSpPr/>
          <p:nvPr/>
        </p:nvSpPr>
        <p:spPr>
          <a:xfrm>
            <a:off x="3505200" y="27432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5" name="5-Point Star 24"/>
          <p:cNvSpPr/>
          <p:nvPr/>
        </p:nvSpPr>
        <p:spPr>
          <a:xfrm>
            <a:off x="5410200" y="34290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6" name="5-Point Star 25"/>
          <p:cNvSpPr/>
          <p:nvPr/>
        </p:nvSpPr>
        <p:spPr>
          <a:xfrm>
            <a:off x="5105400" y="2895600"/>
            <a:ext cx="685800" cy="609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7" name="5-Point Star 26"/>
          <p:cNvSpPr/>
          <p:nvPr/>
        </p:nvSpPr>
        <p:spPr>
          <a:xfrm>
            <a:off x="3048000" y="3886200"/>
            <a:ext cx="685800" cy="609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cxnSp>
        <p:nvCxnSpPr>
          <p:cNvPr id="29" name="Straight Connector 28"/>
          <p:cNvCxnSpPr>
            <a:stCxn id="23" idx="2"/>
          </p:cNvCxnSpPr>
          <p:nvPr/>
        </p:nvCxnSpPr>
        <p:spPr>
          <a:xfrm rot="5400000">
            <a:off x="4148138" y="2809875"/>
            <a:ext cx="38100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77" name="Straight Arrow Connector 30"/>
          <p:cNvCxnSpPr>
            <a:cxnSpLocks noChangeShapeType="1"/>
            <a:stCxn id="23" idx="2"/>
          </p:cNvCxnSpPr>
          <p:nvPr/>
        </p:nvCxnSpPr>
        <p:spPr bwMode="auto">
          <a:xfrm flipH="1">
            <a:off x="2895600" y="2767013"/>
            <a:ext cx="1590675" cy="2033587"/>
          </a:xfrm>
          <a:prstGeom prst="straightConnector1">
            <a:avLst/>
          </a:prstGeom>
          <a:noFill/>
          <a:ln w="6350" cap="rnd" algn="ctr">
            <a:solidFill>
              <a:srgbClr val="F0AC00"/>
            </a:solidFill>
            <a:round/>
            <a:headEnd/>
            <a:tailEnd type="arrow" w="med" len="med"/>
          </a:ln>
        </p:spPr>
      </p:cxnSp>
      <p:cxnSp>
        <p:nvCxnSpPr>
          <p:cNvPr id="33" name="Straight Arrow Connector 32"/>
          <p:cNvCxnSpPr>
            <a:stCxn id="23" idx="3"/>
          </p:cNvCxnSpPr>
          <p:nvPr/>
        </p:nvCxnSpPr>
        <p:spPr>
          <a:xfrm rot="16200000" flipH="1">
            <a:off x="4843463" y="3114675"/>
            <a:ext cx="2057400" cy="1362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3697287" y="2438400"/>
            <a:ext cx="2286000" cy="0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80" name="Rectangle 14"/>
          <p:cNvSpPr>
            <a:spLocks noChangeArrowheads="1"/>
          </p:cNvSpPr>
          <p:nvPr/>
        </p:nvSpPr>
        <p:spPr bwMode="auto">
          <a:xfrm>
            <a:off x="5029200" y="1295400"/>
            <a:ext cx="4343400" cy="343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ja-JP" altLang="en-US" sz="2600" b="1">
                <a:solidFill>
                  <a:schemeClr val="accent1"/>
                </a:solidFill>
              </a:rPr>
              <a:t>直紹介者から更に収入になる</a:t>
            </a:r>
            <a:endParaRPr kumimoji="0" lang="ja-JP" altLang="en-US" sz="2600"/>
          </a:p>
          <a:p>
            <a:r>
              <a:rPr kumimoji="0" lang="en-US" altLang="ja-JP"/>
              <a:t> 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Paid extra on those  you personally enroll</a:t>
            </a:r>
            <a:endParaRPr kumimoji="0" lang="ja-JP" altLang="en-US" sz="2800">
              <a:latin typeface="Corbel" pitchFamily="34" charset="0"/>
              <a:cs typeface="Aharoni" pitchFamily="2" charset="-79"/>
            </a:endParaRPr>
          </a:p>
          <a:p>
            <a:pPr>
              <a:lnSpc>
                <a:spcPct val="40000"/>
              </a:lnSpc>
            </a:pPr>
            <a:r>
              <a:rPr kumimoji="0" lang="ja-JP" altLang="en-US" sz="2000">
                <a:latin typeface="Corbel" pitchFamily="34" charset="0"/>
              </a:rPr>
              <a:t>	</a:t>
            </a:r>
            <a:endParaRPr kumimoji="0" lang="ja-JP" altLang="en-US" sz="1200">
              <a:latin typeface="Corbel" pitchFamily="34" charset="0"/>
            </a:endParaRPr>
          </a:p>
          <a:p>
            <a:r>
              <a:rPr kumimoji="0" lang="ja-JP" altLang="en-US" sz="2000">
                <a:latin typeface="Corbel" pitchFamily="34" charset="0"/>
              </a:rPr>
              <a:t>　　　　・　</a:t>
            </a:r>
            <a:r>
              <a:rPr kumimoji="0" lang="ja-JP" altLang="en-US" sz="2000" b="1">
                <a:latin typeface="Corbel" pitchFamily="34" charset="0"/>
              </a:rPr>
              <a:t>自分が紹介した人が毎月</a:t>
            </a:r>
            <a:endParaRPr kumimoji="0" lang="en-US" altLang="ja-JP" sz="2000" b="1">
              <a:latin typeface="Corbel" pitchFamily="34" charset="0"/>
            </a:endParaRPr>
          </a:p>
          <a:p>
            <a:r>
              <a:rPr kumimoji="0" lang="ja-JP" altLang="en-US" sz="2000" b="1">
                <a:latin typeface="Corbel" pitchFamily="34" charset="0"/>
              </a:rPr>
              <a:t>　　　　　　購入しますと、あなたは　　</a:t>
            </a:r>
          </a:p>
          <a:p>
            <a:r>
              <a:rPr kumimoji="0" lang="ja-JP" altLang="en-US" sz="2000" b="1">
                <a:latin typeface="Corbel" pitchFamily="34" charset="0"/>
              </a:rPr>
              <a:t>　　　　　　</a:t>
            </a:r>
            <a:r>
              <a:rPr kumimoji="0" lang="ja-JP" altLang="en-US" sz="2800" b="1">
                <a:solidFill>
                  <a:schemeClr val="accent1"/>
                </a:solidFill>
                <a:latin typeface="Corbel" pitchFamily="34" charset="0"/>
              </a:rPr>
              <a:t>毎月</a:t>
            </a:r>
            <a:r>
              <a:rPr kumimoji="0" lang="en-US" altLang="ja-JP" sz="2800" b="1">
                <a:latin typeface="Corbel" pitchFamily="34" charset="0"/>
              </a:rPr>
              <a:t>$</a:t>
            </a:r>
            <a:r>
              <a:rPr kumimoji="0" lang="en-US" altLang="ja-JP" sz="3200" b="1">
                <a:latin typeface="Corbel" pitchFamily="34" charset="0"/>
              </a:rPr>
              <a:t>20</a:t>
            </a:r>
            <a:r>
              <a:rPr kumimoji="0" lang="ja-JP" altLang="en-US" sz="2000" b="1">
                <a:latin typeface="Corbel" pitchFamily="34" charset="0"/>
              </a:rPr>
              <a:t>を貰います。</a:t>
            </a:r>
          </a:p>
          <a:p>
            <a:r>
              <a:rPr kumimoji="0" lang="ja-JP" altLang="en-US" sz="2000" b="1">
                <a:latin typeface="Corbel" pitchFamily="34" charset="0"/>
              </a:rPr>
              <a:t>　　　　　  </a:t>
            </a:r>
            <a:r>
              <a:rPr kumimoji="0" lang="en-US" altLang="ja-JP" sz="2000" b="1">
                <a:solidFill>
                  <a:schemeClr val="accent1"/>
                </a:solidFill>
                <a:latin typeface="Corbel" pitchFamily="34" charset="0"/>
              </a:rPr>
              <a:t>EACH MONTH</a:t>
            </a:r>
            <a:r>
              <a:rPr kumimoji="0" lang="en-US" altLang="ja-JP" b="1">
                <a:latin typeface="Corbel" pitchFamily="34" charset="0"/>
              </a:rPr>
              <a:t> the people you</a:t>
            </a:r>
          </a:p>
          <a:p>
            <a:r>
              <a:rPr kumimoji="0" lang="en-US" altLang="ja-JP" b="1">
                <a:latin typeface="Corbel" pitchFamily="34" charset="0"/>
              </a:rPr>
              <a:t>                          personally sponsored order,</a:t>
            </a:r>
          </a:p>
          <a:p>
            <a:pPr>
              <a:lnSpc>
                <a:spcPct val="80000"/>
              </a:lnSpc>
            </a:pPr>
            <a:r>
              <a:rPr kumimoji="0" lang="en-US" altLang="ja-JP" b="1">
                <a:latin typeface="Corbel" pitchFamily="34" charset="0"/>
              </a:rPr>
              <a:t>                                                    you earn </a:t>
            </a:r>
            <a:r>
              <a:rPr kumimoji="0" lang="en-US" altLang="ja-JP" sz="2400" b="1">
                <a:latin typeface="Corbel" pitchFamily="34" charset="0"/>
              </a:rPr>
              <a:t>$20</a:t>
            </a:r>
            <a:r>
              <a:rPr kumimoji="0" lang="en-US" altLang="ja-JP" b="1">
                <a:latin typeface="Corbel" pitchFamily="34" charset="0"/>
              </a:rPr>
              <a:t>.</a:t>
            </a:r>
          </a:p>
          <a:p>
            <a:endParaRPr kumimoji="0" lang="ja-JP" altLang="en-US" b="1">
              <a:latin typeface="Corbel" pitchFamily="34" charset="0"/>
            </a:endParaRPr>
          </a:p>
          <a:p>
            <a:r>
              <a:rPr kumimoji="0" lang="ja-JP" altLang="en-US">
                <a:latin typeface="Corbel" pitchFamily="34" charset="0"/>
              </a:rPr>
              <a:t>	　　</a:t>
            </a:r>
            <a:r>
              <a:rPr kumimoji="0" lang="ja-JP" altLang="en-US" sz="2000">
                <a:latin typeface="Corbel" pitchFamily="34" charset="0"/>
              </a:rPr>
              <a:t>		</a:t>
            </a:r>
          </a:p>
        </p:txBody>
      </p:sp>
      <p:cxnSp>
        <p:nvCxnSpPr>
          <p:cNvPr id="83982" name="Straight Arrow Connector 32"/>
          <p:cNvCxnSpPr>
            <a:cxnSpLocks noChangeShapeType="1"/>
          </p:cNvCxnSpPr>
          <p:nvPr/>
        </p:nvCxnSpPr>
        <p:spPr bwMode="auto">
          <a:xfrm>
            <a:off x="4267200" y="3657600"/>
            <a:ext cx="381000" cy="609600"/>
          </a:xfrm>
          <a:prstGeom prst="straightConnector1">
            <a:avLst/>
          </a:prstGeom>
          <a:noFill/>
          <a:ln w="6350" cap="rnd" algn="ctr">
            <a:solidFill>
              <a:srgbClr val="F0AC00"/>
            </a:solidFill>
            <a:round/>
            <a:headEnd/>
            <a:tailEnd type="arrow" w="med" len="med"/>
          </a:ln>
        </p:spPr>
      </p:cxnSp>
      <p:sp>
        <p:nvSpPr>
          <p:cNvPr id="83983" name="Rectangle 14"/>
          <p:cNvSpPr>
            <a:spLocks noChangeArrowheads="1"/>
          </p:cNvSpPr>
          <p:nvPr/>
        </p:nvSpPr>
        <p:spPr bwMode="auto">
          <a:xfrm>
            <a:off x="2590800" y="2971800"/>
            <a:ext cx="88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ja-JP" sz="3600" b="1">
                <a:solidFill>
                  <a:srgbClr val="0066FF"/>
                </a:solidFill>
                <a:latin typeface="Corbel" pitchFamily="34" charset="0"/>
              </a:rPr>
              <a:t>$20</a:t>
            </a:r>
          </a:p>
        </p:txBody>
      </p:sp>
      <p:sp>
        <p:nvSpPr>
          <p:cNvPr id="83984" name="Rectangle 14"/>
          <p:cNvSpPr>
            <a:spLocks noChangeArrowheads="1"/>
          </p:cNvSpPr>
          <p:nvPr/>
        </p:nvSpPr>
        <p:spPr bwMode="auto">
          <a:xfrm>
            <a:off x="6629400" y="3810000"/>
            <a:ext cx="88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ja-JP" sz="3600" b="1">
                <a:solidFill>
                  <a:srgbClr val="0066FF"/>
                </a:solidFill>
                <a:latin typeface="Corbel" pitchFamily="34" charset="0"/>
              </a:rPr>
              <a:t>$20</a:t>
            </a:r>
          </a:p>
        </p:txBody>
      </p:sp>
      <p:sp>
        <p:nvSpPr>
          <p:cNvPr id="83985" name="AutoShape 27"/>
          <p:cNvSpPr>
            <a:spLocks noChangeArrowheads="1"/>
          </p:cNvSpPr>
          <p:nvPr/>
        </p:nvSpPr>
        <p:spPr bwMode="auto">
          <a:xfrm rot="-2659557">
            <a:off x="2514600" y="1905000"/>
            <a:ext cx="1828800" cy="762000"/>
          </a:xfrm>
          <a:prstGeom prst="curvedDownArrow">
            <a:avLst>
              <a:gd name="adj1" fmla="val 22922"/>
              <a:gd name="adj2" fmla="val 70922"/>
              <a:gd name="adj3" fmla="val 33333"/>
            </a:avLst>
          </a:prstGeom>
          <a:solidFill>
            <a:srgbClr val="00CCFF">
              <a:alpha val="7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3986" name="TextBox 11"/>
          <p:cNvSpPr txBox="1">
            <a:spLocks noChangeArrowheads="1"/>
          </p:cNvSpPr>
          <p:nvPr/>
        </p:nvSpPr>
        <p:spPr bwMode="auto">
          <a:xfrm>
            <a:off x="0" y="0"/>
            <a:ext cx="9296400" cy="128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ja-JP" altLang="en-US" sz="2800">
                <a:latin typeface="Aharoni" pitchFamily="2" charset="-79"/>
                <a:cs typeface="Aharoni" pitchFamily="2" charset="-79"/>
              </a:rPr>
              <a:t>毎月</a:t>
            </a:r>
            <a:r>
              <a:rPr kumimoji="0" lang="en-US" altLang="ja-JP" sz="2800">
                <a:latin typeface="Aharoni" pitchFamily="2" charset="-79"/>
                <a:cs typeface="Aharoni" pitchFamily="2" charset="-79"/>
              </a:rPr>
              <a:t>(</a:t>
            </a:r>
            <a:r>
              <a:rPr kumimoji="0" lang="ja-JP" altLang="en-US" sz="2800">
                <a:latin typeface="Aharoni" pitchFamily="2" charset="-79"/>
                <a:cs typeface="Aharoni" pitchFamily="2" charset="-79"/>
              </a:rPr>
              <a:t>基本</a:t>
            </a:r>
            <a:r>
              <a:rPr kumimoji="0" lang="en-US" altLang="ja-JP" sz="2800">
                <a:latin typeface="Aharoni" pitchFamily="2" charset="-79"/>
                <a:cs typeface="Aharoni" pitchFamily="2" charset="-79"/>
              </a:rPr>
              <a:t>)</a:t>
            </a:r>
            <a:r>
              <a:rPr kumimoji="0" lang="ja-JP" altLang="en-US" sz="2800">
                <a:latin typeface="Aharoni" pitchFamily="2" charset="-79"/>
                <a:cs typeface="Aharoni" pitchFamily="2" charset="-79"/>
              </a:rPr>
              <a:t>：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ACT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オリジナル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(30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袋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)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は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$62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。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$20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を紹介者へ。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40bv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をチームボーナスへ。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Monthly:</a:t>
            </a:r>
            <a:r>
              <a:rPr kumimoji="0" lang="en-US" altLang="ja-JP" sz="3000">
                <a:latin typeface="Corbel" pitchFamily="34" charset="0"/>
                <a:cs typeface="Aharoni" pitchFamily="2" charset="-79"/>
              </a:rPr>
              <a:t> 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ACT Original</a:t>
            </a:r>
            <a:r>
              <a:rPr kumimoji="0" lang="en-US" altLang="ja-JP" sz="3000">
                <a:latin typeface="Corbel" pitchFamily="34" charset="0"/>
                <a:cs typeface="Aharoni" pitchFamily="2" charset="-79"/>
              </a:rPr>
              <a:t>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(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30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packets)</a:t>
            </a:r>
          </a:p>
          <a:p>
            <a:pPr>
              <a:lnSpc>
                <a:spcPct val="70000"/>
              </a:lnSpc>
            </a:pP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for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 $62. $20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goes to the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 enroller, 40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bv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for the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 Team Building Bonus.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505200" y="3276600"/>
            <a:ext cx="1108075" cy="654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kumimoji="0" lang="ja-JP" altLang="en-US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直紹介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Personally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Enrolled</a:t>
            </a:r>
            <a:endParaRPr kumimoji="0" lang="en-US" altLang="ja-JP" sz="16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" name="Rectangle 36"/>
          <p:cNvSpPr/>
          <p:nvPr/>
        </p:nvSpPr>
        <p:spPr>
          <a:xfrm>
            <a:off x="5486400" y="3962400"/>
            <a:ext cx="1108075" cy="654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kumimoji="0" lang="ja-JP" altLang="en-US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直紹介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Personally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Enrolled</a:t>
            </a:r>
            <a:endParaRPr kumimoji="0" lang="en-US" altLang="ja-JP" sz="16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267200" y="2209800"/>
            <a:ext cx="1143000" cy="384175"/>
          </a:xfrm>
          <a:prstGeom prst="rect">
            <a:avLst/>
          </a:prstGeom>
          <a:solidFill>
            <a:schemeClr val="bg1"/>
          </a:solidFill>
          <a:ln w="48000" cmpd="thickThin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ja-JP" altLang="en-US" sz="1600">
                <a:latin typeface="Aharoni" pitchFamily="2" charset="-79"/>
                <a:cs typeface="Aharoni" pitchFamily="2" charset="-79"/>
              </a:rPr>
              <a:t>あなた</a:t>
            </a:r>
            <a:r>
              <a:rPr kumimoji="0" lang="en-US" altLang="ja-JP" sz="1600">
                <a:latin typeface="Aharoni" pitchFamily="2" charset="-79"/>
                <a:cs typeface="Aharoni" pitchFamily="2" charset="-79"/>
              </a:rPr>
              <a:t>You</a:t>
            </a:r>
            <a:endParaRPr kumimoji="0" lang="en-US" altLang="ja-JP" sz="1600">
              <a:latin typeface="Corbel" pitchFamily="34" charset="0"/>
            </a:endParaRPr>
          </a:p>
        </p:txBody>
      </p:sp>
      <p:sp>
        <p:nvSpPr>
          <p:cNvPr id="83991" name="TextBox 19"/>
          <p:cNvSpPr txBox="1">
            <a:spLocks noChangeArrowheads="1"/>
          </p:cNvSpPr>
          <p:nvPr/>
        </p:nvSpPr>
        <p:spPr bwMode="auto">
          <a:xfrm>
            <a:off x="-19050" y="6007100"/>
            <a:ext cx="916305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Initial order: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Bronze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 set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($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166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1600">
                <a:solidFill>
                  <a:schemeClr val="accent1"/>
                </a:solidFill>
                <a:latin typeface="Corbel" pitchFamily="34" charset="0"/>
              </a:rPr>
              <a:t>product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+ $24 </a:t>
            </a:r>
            <a:r>
              <a:rPr kumimoji="0" lang="en-US" altLang="ja-JP" sz="1600">
                <a:solidFill>
                  <a:schemeClr val="accent1"/>
                </a:solidFill>
                <a:latin typeface="Corbel" pitchFamily="34" charset="0"/>
              </a:rPr>
              <a:t>shipping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), 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$40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to Enroller, 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120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bv</a:t>
            </a:r>
          </a:p>
          <a:p>
            <a:pPr>
              <a:lnSpc>
                <a:spcPct val="90000"/>
              </a:lnSpc>
            </a:pP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　　　</a:t>
            </a:r>
            <a:r>
              <a:rPr kumimoji="0" lang="ja-JP" altLang="en-US" sz="2000">
                <a:solidFill>
                  <a:schemeClr val="accent1"/>
                </a:solidFill>
                <a:latin typeface="Corbel" pitchFamily="34" charset="0"/>
              </a:rPr>
              <a:t>        </a:t>
            </a:r>
            <a:r>
              <a:rPr kumimoji="0" lang="ja-JP" altLang="en-US" sz="2400">
                <a:solidFill>
                  <a:schemeClr val="accent1"/>
                </a:solidFill>
                <a:latin typeface="Corbel" pitchFamily="34" charset="0"/>
              </a:rPr>
              <a:t>  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Silver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 set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($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332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1600">
                <a:solidFill>
                  <a:schemeClr val="accent1"/>
                </a:solidFill>
                <a:latin typeface="Corbel" pitchFamily="34" charset="0"/>
              </a:rPr>
              <a:t>product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+ 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$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38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1600">
                <a:solidFill>
                  <a:schemeClr val="accent1"/>
                </a:solidFill>
                <a:latin typeface="Corbel" pitchFamily="34" charset="0"/>
              </a:rPr>
              <a:t>shipping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), 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$80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to Enroller, 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240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bv</a:t>
            </a:r>
          </a:p>
        </p:txBody>
      </p:sp>
      <p:sp>
        <p:nvSpPr>
          <p:cNvPr id="83992" name="TextBox 19"/>
          <p:cNvSpPr txBox="1">
            <a:spLocks noChangeArrowheads="1"/>
          </p:cNvSpPr>
          <p:nvPr/>
        </p:nvSpPr>
        <p:spPr bwMode="auto">
          <a:xfrm>
            <a:off x="0" y="5156200"/>
            <a:ext cx="9161463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kumimoji="0" lang="ja-JP" altLang="en-US" sz="2000">
                <a:solidFill>
                  <a:schemeClr val="accent1"/>
                </a:solidFill>
                <a:latin typeface="Corbel" pitchFamily="34" charset="0"/>
              </a:rPr>
              <a:t>初回のみ：</a:t>
            </a: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ブロンズ</a:t>
            </a:r>
            <a:r>
              <a:rPr kumimoji="0" lang="ja-JP" altLang="en-US" sz="2400">
                <a:solidFill>
                  <a:schemeClr val="accent1"/>
                </a:solidFill>
                <a:latin typeface="Corbel" pitchFamily="34" charset="0"/>
              </a:rPr>
              <a:t>登録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(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$166</a:t>
            </a:r>
            <a:r>
              <a:rPr kumimoji="0" lang="ja-JP" altLang="en-US" sz="1600">
                <a:solidFill>
                  <a:schemeClr val="accent1"/>
                </a:solidFill>
                <a:latin typeface="Corbel" pitchFamily="34" charset="0"/>
              </a:rPr>
              <a:t>製品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+$24</a:t>
            </a:r>
            <a:r>
              <a:rPr kumimoji="0" lang="ja-JP" altLang="en-US" sz="1600">
                <a:solidFill>
                  <a:schemeClr val="accent1"/>
                </a:solidFill>
                <a:latin typeface="Corbel" pitchFamily="34" charset="0"/>
              </a:rPr>
              <a:t>送料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)$</a:t>
            </a:r>
            <a:r>
              <a:rPr kumimoji="0" lang="en-US" altLang="ja-JP" sz="3600">
                <a:solidFill>
                  <a:schemeClr val="accent1"/>
                </a:solidFill>
                <a:latin typeface="Corbel" pitchFamily="34" charset="0"/>
              </a:rPr>
              <a:t>40</a:t>
            </a: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紹介者へ、</a:t>
            </a:r>
            <a:r>
              <a:rPr kumimoji="0" lang="en-US" altLang="ja-JP" sz="3600">
                <a:solidFill>
                  <a:schemeClr val="accent1"/>
                </a:solidFill>
                <a:latin typeface="Corbel" pitchFamily="34" charset="0"/>
              </a:rPr>
              <a:t>120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bv</a:t>
            </a:r>
          </a:p>
          <a:p>
            <a:pPr>
              <a:lnSpc>
                <a:spcPct val="70000"/>
              </a:lnSpc>
            </a:pP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　　　　　シルバー</a:t>
            </a:r>
            <a:r>
              <a:rPr kumimoji="0" lang="ja-JP" altLang="en-US" sz="2400">
                <a:solidFill>
                  <a:schemeClr val="accent1"/>
                </a:solidFill>
                <a:latin typeface="Corbel" pitchFamily="34" charset="0"/>
              </a:rPr>
              <a:t>登録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(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$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332</a:t>
            </a:r>
            <a:r>
              <a:rPr kumimoji="0" lang="ja-JP" altLang="en-US" sz="1600">
                <a:solidFill>
                  <a:schemeClr val="accent1"/>
                </a:solidFill>
                <a:latin typeface="Corbel" pitchFamily="34" charset="0"/>
              </a:rPr>
              <a:t>製品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+$38</a:t>
            </a:r>
            <a:r>
              <a:rPr kumimoji="0" lang="ja-JP" altLang="en-US" sz="1600">
                <a:solidFill>
                  <a:schemeClr val="accent1"/>
                </a:solidFill>
                <a:latin typeface="Corbel" pitchFamily="34" charset="0"/>
              </a:rPr>
              <a:t>送料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)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$80</a:t>
            </a: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紹介者へ、</a:t>
            </a:r>
            <a:r>
              <a:rPr kumimoji="0" lang="en-US" altLang="ja-JP" sz="3600">
                <a:solidFill>
                  <a:schemeClr val="accent1"/>
                </a:solidFill>
                <a:latin typeface="Corbel" pitchFamily="34" charset="0"/>
              </a:rPr>
              <a:t>240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bv</a:t>
            </a:r>
            <a:r>
              <a:rPr kumimoji="0" lang="ja-JP" altLang="en-US"/>
              <a:t> </a:t>
            </a:r>
            <a:endParaRPr kumimoji="0" lang="en-US" altLang="ja-JP" sz="2400">
              <a:solidFill>
                <a:schemeClr val="accent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AutoShape 29"/>
          <p:cNvSpPr>
            <a:spLocks noChangeArrowheads="1"/>
          </p:cNvSpPr>
          <p:nvPr/>
        </p:nvSpPr>
        <p:spPr bwMode="auto">
          <a:xfrm rot="3094015" flipH="1">
            <a:off x="4762500" y="2171700"/>
            <a:ext cx="3124200" cy="762000"/>
          </a:xfrm>
          <a:prstGeom prst="curvedDownArrow">
            <a:avLst>
              <a:gd name="adj1" fmla="val 39159"/>
              <a:gd name="adj2" fmla="val 121159"/>
              <a:gd name="adj3" fmla="val 33333"/>
            </a:avLst>
          </a:prstGeom>
          <a:solidFill>
            <a:srgbClr val="00CCFF">
              <a:alpha val="7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1923" name="Rectangle 14"/>
          <p:cNvSpPr>
            <a:spLocks noChangeArrowheads="1"/>
          </p:cNvSpPr>
          <p:nvPr/>
        </p:nvSpPr>
        <p:spPr bwMode="auto">
          <a:xfrm>
            <a:off x="0" y="1295400"/>
            <a:ext cx="441325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ja-JP" altLang="en-US" sz="28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左と右のチームビルディング</a:t>
            </a:r>
          </a:p>
          <a:p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  <a:cs typeface="Aharoni" pitchFamily="2" charset="-79"/>
              </a:rPr>
              <a:t>Team Building 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  <a:cs typeface="Aharoni" pitchFamily="2" charset="-79"/>
              </a:rPr>
              <a:t>(Left &amp; Right)</a:t>
            </a:r>
          </a:p>
          <a:p>
            <a:pPr>
              <a:lnSpc>
                <a:spcPct val="130000"/>
              </a:lnSpc>
            </a:pPr>
            <a:r>
              <a:rPr kumimoji="0" lang="ja-JP" altLang="en-US" sz="2000">
                <a:latin typeface="Aharoni" pitchFamily="2" charset="-79"/>
                <a:cs typeface="Aharoni" pitchFamily="2" charset="-79"/>
              </a:rPr>
              <a:t> </a:t>
            </a:r>
            <a:r>
              <a:rPr kumimoji="0" lang="ja-JP" altLang="en-US" sz="2000" b="1">
                <a:latin typeface="Aharoni" pitchFamily="2" charset="-79"/>
                <a:cs typeface="Aharoni" pitchFamily="2" charset="-79"/>
              </a:rPr>
              <a:t>左と右に</a:t>
            </a:r>
            <a:r>
              <a:rPr kumimoji="0" lang="en-US" altLang="ja-JP" sz="2800">
                <a:latin typeface="Corbel" pitchFamily="34" charset="0"/>
                <a:cs typeface="Aharoni" pitchFamily="2" charset="-79"/>
              </a:rPr>
              <a:t>120</a:t>
            </a:r>
            <a:r>
              <a:rPr kumimoji="0" lang="en-US" altLang="ja-JP" sz="2000">
                <a:latin typeface="Corbel" pitchFamily="34" charset="0"/>
                <a:cs typeface="Aharoni" pitchFamily="2" charset="-79"/>
              </a:rPr>
              <a:t>bv</a:t>
            </a:r>
            <a:r>
              <a:rPr kumimoji="0" lang="en-US" altLang="ja-JP" sz="2000" b="1">
                <a:latin typeface="Aharoni" pitchFamily="2" charset="-79"/>
                <a:cs typeface="Aharoni" pitchFamily="2" charset="-79"/>
              </a:rPr>
              <a:t> </a:t>
            </a:r>
            <a:r>
              <a:rPr kumimoji="0" lang="ja-JP" altLang="en-US" sz="2000" b="1">
                <a:latin typeface="Aharoni" pitchFamily="2" charset="-79"/>
                <a:cs typeface="Aharoni" pitchFamily="2" charset="-79"/>
              </a:rPr>
              <a:t>ごとに、</a:t>
            </a:r>
          </a:p>
          <a:p>
            <a:pPr>
              <a:lnSpc>
                <a:spcPct val="60000"/>
              </a:lnSpc>
            </a:pPr>
            <a:r>
              <a:rPr kumimoji="0" lang="ja-JP" altLang="en-US" sz="2000" b="1">
                <a:latin typeface="Aharoni" pitchFamily="2" charset="-79"/>
                <a:cs typeface="Aharoni" pitchFamily="2" charset="-79"/>
              </a:rPr>
              <a:t>   あなたは</a:t>
            </a:r>
            <a:r>
              <a:rPr kumimoji="0" lang="en-US" altLang="ja-JP" sz="2800">
                <a:latin typeface="Corbel" pitchFamily="34" charset="0"/>
                <a:cs typeface="Aharoni" pitchFamily="2" charset="-79"/>
              </a:rPr>
              <a:t>$</a:t>
            </a:r>
            <a:r>
              <a:rPr kumimoji="0" lang="en-US" altLang="ja-JP" sz="3200" b="1">
                <a:latin typeface="Corbel" pitchFamily="34" charset="0"/>
                <a:cs typeface="Aharoni" pitchFamily="2" charset="-79"/>
              </a:rPr>
              <a:t>20</a:t>
            </a:r>
            <a:r>
              <a:rPr kumimoji="0" lang="ja-JP" altLang="en-US" sz="2000" b="1">
                <a:latin typeface="Aharoni" pitchFamily="2" charset="-79"/>
                <a:cs typeface="Aharoni" pitchFamily="2" charset="-79"/>
              </a:rPr>
              <a:t>を</a:t>
            </a:r>
          </a:p>
          <a:p>
            <a:pPr>
              <a:lnSpc>
                <a:spcPct val="110000"/>
              </a:lnSpc>
            </a:pPr>
            <a:r>
              <a:rPr kumimoji="0" lang="ja-JP" altLang="en-US" sz="2000" b="1">
                <a:latin typeface="Aharoni" pitchFamily="2" charset="-79"/>
                <a:cs typeface="Aharoni" pitchFamily="2" charset="-79"/>
              </a:rPr>
              <a:t>   貰います。</a:t>
            </a:r>
          </a:p>
          <a:p>
            <a:pPr>
              <a:lnSpc>
                <a:spcPct val="40000"/>
              </a:lnSpc>
            </a:pPr>
            <a:r>
              <a:rPr kumimoji="0" lang="ja-JP" altLang="en-US" sz="2000" b="1">
                <a:latin typeface="Aharoni" pitchFamily="2" charset="-79"/>
                <a:cs typeface="Aharoni" pitchFamily="2" charset="-79"/>
              </a:rPr>
              <a:t>  </a:t>
            </a:r>
          </a:p>
          <a:p>
            <a:r>
              <a:rPr kumimoji="0" lang="en-US" altLang="ja-JP" sz="2000" b="1">
                <a:latin typeface="Aharoni" pitchFamily="2" charset="-79"/>
                <a:cs typeface="Aharoni" pitchFamily="2" charset="-79"/>
              </a:rPr>
              <a:t> </a:t>
            </a:r>
            <a:r>
              <a:rPr kumimoji="0" lang="en-US" altLang="ja-JP" sz="2000" b="1">
                <a:latin typeface="Corbel" pitchFamily="34" charset="0"/>
                <a:cs typeface="Aharoni" pitchFamily="2" charset="-79"/>
              </a:rPr>
              <a:t>For every 120 bv on both</a:t>
            </a:r>
          </a:p>
          <a:p>
            <a:r>
              <a:rPr kumimoji="0" lang="en-US" altLang="ja-JP" sz="2000" b="1">
                <a:latin typeface="Corbel" pitchFamily="34" charset="0"/>
                <a:cs typeface="Aharoni" pitchFamily="2" charset="-79"/>
              </a:rPr>
              <a:t>   the Left and the Right, </a:t>
            </a:r>
          </a:p>
          <a:p>
            <a:pPr>
              <a:lnSpc>
                <a:spcPct val="80000"/>
              </a:lnSpc>
            </a:pPr>
            <a:r>
              <a:rPr kumimoji="0" lang="en-US" altLang="ja-JP" sz="2000" b="1">
                <a:latin typeface="Corbel" pitchFamily="34" charset="0"/>
                <a:cs typeface="Aharoni" pitchFamily="2" charset="-79"/>
              </a:rPr>
              <a:t>   you earn </a:t>
            </a:r>
            <a:r>
              <a:rPr kumimoji="0" lang="en-US" altLang="ja-JP" sz="2800" b="1">
                <a:latin typeface="Corbel" pitchFamily="34" charset="0"/>
                <a:cs typeface="Aharoni" pitchFamily="2" charset="-79"/>
              </a:rPr>
              <a:t>$20</a:t>
            </a:r>
            <a:r>
              <a:rPr kumimoji="0" lang="en-US" altLang="ja-JP" sz="2000" b="1">
                <a:latin typeface="Corbel" pitchFamily="34" charset="0"/>
                <a:cs typeface="Aharoni" pitchFamily="2" charset="-79"/>
              </a:rPr>
              <a:t>.</a:t>
            </a:r>
            <a:endParaRPr kumimoji="0" lang="en-US" altLang="ja-JP" sz="2000" b="1">
              <a:latin typeface="Corbel" pitchFamily="34" charset="0"/>
            </a:endParaRPr>
          </a:p>
        </p:txBody>
      </p:sp>
      <p:sp>
        <p:nvSpPr>
          <p:cNvPr id="81924" name="TextBox 19"/>
          <p:cNvSpPr txBox="1">
            <a:spLocks noChangeArrowheads="1"/>
          </p:cNvSpPr>
          <p:nvPr/>
        </p:nvSpPr>
        <p:spPr bwMode="auto">
          <a:xfrm>
            <a:off x="-19050" y="6007100"/>
            <a:ext cx="916305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Initial order: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Bronze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 set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($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166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1600">
                <a:solidFill>
                  <a:schemeClr val="accent1"/>
                </a:solidFill>
                <a:latin typeface="Corbel" pitchFamily="34" charset="0"/>
              </a:rPr>
              <a:t>product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+ $24 </a:t>
            </a:r>
            <a:r>
              <a:rPr kumimoji="0" lang="en-US" altLang="ja-JP" sz="1600">
                <a:solidFill>
                  <a:schemeClr val="accent1"/>
                </a:solidFill>
                <a:latin typeface="Corbel" pitchFamily="34" charset="0"/>
              </a:rPr>
              <a:t>shipping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), 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$40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to Enroller, 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120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bv</a:t>
            </a:r>
          </a:p>
          <a:p>
            <a:pPr>
              <a:lnSpc>
                <a:spcPct val="90000"/>
              </a:lnSpc>
            </a:pP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　　　</a:t>
            </a:r>
            <a:r>
              <a:rPr kumimoji="0" lang="ja-JP" altLang="en-US" sz="2000">
                <a:solidFill>
                  <a:schemeClr val="accent1"/>
                </a:solidFill>
                <a:latin typeface="Corbel" pitchFamily="34" charset="0"/>
              </a:rPr>
              <a:t>        </a:t>
            </a:r>
            <a:r>
              <a:rPr kumimoji="0" lang="ja-JP" altLang="en-US" sz="2400">
                <a:solidFill>
                  <a:schemeClr val="accent1"/>
                </a:solidFill>
                <a:latin typeface="Corbel" pitchFamily="34" charset="0"/>
              </a:rPr>
              <a:t>  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Silver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 set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($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332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1600">
                <a:solidFill>
                  <a:schemeClr val="accent1"/>
                </a:solidFill>
                <a:latin typeface="Corbel" pitchFamily="34" charset="0"/>
              </a:rPr>
              <a:t>product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+ 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$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38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kumimoji="0" lang="en-US" altLang="ja-JP" sz="1600">
                <a:solidFill>
                  <a:schemeClr val="accent1"/>
                </a:solidFill>
                <a:latin typeface="Corbel" pitchFamily="34" charset="0"/>
              </a:rPr>
              <a:t>shipping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), 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$80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to Enroller, 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240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bv</a:t>
            </a:r>
          </a:p>
        </p:txBody>
      </p:sp>
      <p:sp>
        <p:nvSpPr>
          <p:cNvPr id="23" name="5-Point Star 22"/>
          <p:cNvSpPr/>
          <p:nvPr/>
        </p:nvSpPr>
        <p:spPr>
          <a:xfrm>
            <a:off x="4267200" y="16764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4" name="5-Point Star 23"/>
          <p:cNvSpPr/>
          <p:nvPr/>
        </p:nvSpPr>
        <p:spPr>
          <a:xfrm>
            <a:off x="3505200" y="27432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5" name="5-Point Star 24"/>
          <p:cNvSpPr/>
          <p:nvPr/>
        </p:nvSpPr>
        <p:spPr>
          <a:xfrm>
            <a:off x="5410200" y="3429000"/>
            <a:ext cx="11430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6" name="5-Point Star 25"/>
          <p:cNvSpPr/>
          <p:nvPr/>
        </p:nvSpPr>
        <p:spPr>
          <a:xfrm>
            <a:off x="5105400" y="2895600"/>
            <a:ext cx="685800" cy="609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7" name="5-Point Star 26"/>
          <p:cNvSpPr/>
          <p:nvPr/>
        </p:nvSpPr>
        <p:spPr>
          <a:xfrm>
            <a:off x="3048000" y="3886200"/>
            <a:ext cx="685800" cy="609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cxnSp>
        <p:nvCxnSpPr>
          <p:cNvPr id="29" name="Straight Connector 28"/>
          <p:cNvCxnSpPr>
            <a:stCxn id="23" idx="2"/>
          </p:cNvCxnSpPr>
          <p:nvPr/>
        </p:nvCxnSpPr>
        <p:spPr>
          <a:xfrm rot="5400000">
            <a:off x="4148138" y="2809875"/>
            <a:ext cx="38100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31" name="Straight Arrow Connector 30"/>
          <p:cNvCxnSpPr>
            <a:cxnSpLocks noChangeShapeType="1"/>
            <a:stCxn id="23" idx="2"/>
          </p:cNvCxnSpPr>
          <p:nvPr/>
        </p:nvCxnSpPr>
        <p:spPr bwMode="auto">
          <a:xfrm flipH="1">
            <a:off x="2895600" y="2767013"/>
            <a:ext cx="1590675" cy="2033587"/>
          </a:xfrm>
          <a:prstGeom prst="straightConnector1">
            <a:avLst/>
          </a:prstGeom>
          <a:noFill/>
          <a:ln w="6350" cap="rnd" algn="ctr">
            <a:solidFill>
              <a:srgbClr val="F0AC00"/>
            </a:solidFill>
            <a:round/>
            <a:headEnd/>
            <a:tailEnd type="arrow" w="med" len="med"/>
          </a:ln>
        </p:spPr>
      </p:cxnSp>
      <p:cxnSp>
        <p:nvCxnSpPr>
          <p:cNvPr id="33" name="Straight Arrow Connector 32"/>
          <p:cNvCxnSpPr>
            <a:stCxn id="23" idx="3"/>
          </p:cNvCxnSpPr>
          <p:nvPr/>
        </p:nvCxnSpPr>
        <p:spPr>
          <a:xfrm rot="16200000" flipH="1">
            <a:off x="4843463" y="3114675"/>
            <a:ext cx="2057400" cy="1362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3697287" y="2438400"/>
            <a:ext cx="2286000" cy="0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5029200" y="1295400"/>
            <a:ext cx="4343400" cy="343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ja-JP" altLang="en-US" sz="2600" b="1">
                <a:solidFill>
                  <a:schemeClr val="accent1"/>
                </a:solidFill>
              </a:rPr>
              <a:t>直紹介者から更に収入になる</a:t>
            </a:r>
            <a:endParaRPr kumimoji="0" lang="ja-JP" altLang="en-US" sz="2600"/>
          </a:p>
          <a:p>
            <a:r>
              <a:rPr kumimoji="0" lang="en-US" altLang="ja-JP"/>
              <a:t> </a:t>
            </a:r>
            <a:r>
              <a:rPr kumimoji="0" lang="en-US" altLang="ja-JP">
                <a:solidFill>
                  <a:schemeClr val="accent1"/>
                </a:solidFill>
                <a:latin typeface="Corbel" pitchFamily="34" charset="0"/>
              </a:rPr>
              <a:t>Paid extra on those  you personally enroll</a:t>
            </a:r>
            <a:endParaRPr kumimoji="0" lang="ja-JP" altLang="en-US" sz="2800">
              <a:latin typeface="Corbel" pitchFamily="34" charset="0"/>
              <a:cs typeface="Aharoni" pitchFamily="2" charset="-79"/>
            </a:endParaRPr>
          </a:p>
          <a:p>
            <a:pPr>
              <a:lnSpc>
                <a:spcPct val="40000"/>
              </a:lnSpc>
            </a:pPr>
            <a:r>
              <a:rPr kumimoji="0" lang="ja-JP" altLang="en-US" sz="2000">
                <a:latin typeface="Corbel" pitchFamily="34" charset="0"/>
              </a:rPr>
              <a:t>	</a:t>
            </a:r>
            <a:endParaRPr kumimoji="0" lang="ja-JP" altLang="en-US" sz="1200">
              <a:latin typeface="Corbel" pitchFamily="34" charset="0"/>
            </a:endParaRPr>
          </a:p>
          <a:p>
            <a:r>
              <a:rPr kumimoji="0" lang="ja-JP" altLang="en-US" sz="2000">
                <a:latin typeface="Corbel" pitchFamily="34" charset="0"/>
              </a:rPr>
              <a:t>　　　　・　</a:t>
            </a:r>
            <a:r>
              <a:rPr kumimoji="0" lang="ja-JP" altLang="en-US" sz="2000" b="1">
                <a:latin typeface="Corbel" pitchFamily="34" charset="0"/>
              </a:rPr>
              <a:t>自分が紹介した人が毎月</a:t>
            </a:r>
            <a:endParaRPr kumimoji="0" lang="en-US" altLang="ja-JP" sz="2000" b="1">
              <a:latin typeface="Corbel" pitchFamily="34" charset="0"/>
            </a:endParaRPr>
          </a:p>
          <a:p>
            <a:r>
              <a:rPr kumimoji="0" lang="ja-JP" altLang="en-US" sz="2000" b="1">
                <a:latin typeface="Corbel" pitchFamily="34" charset="0"/>
              </a:rPr>
              <a:t>　　　　　　購入しますと、あなたは　　</a:t>
            </a:r>
          </a:p>
          <a:p>
            <a:r>
              <a:rPr kumimoji="0" lang="ja-JP" altLang="en-US" sz="2000" b="1">
                <a:latin typeface="Corbel" pitchFamily="34" charset="0"/>
              </a:rPr>
              <a:t>　　　　　　</a:t>
            </a:r>
            <a:r>
              <a:rPr kumimoji="0" lang="ja-JP" altLang="en-US" sz="2800" b="1">
                <a:solidFill>
                  <a:schemeClr val="accent1"/>
                </a:solidFill>
                <a:latin typeface="Corbel" pitchFamily="34" charset="0"/>
              </a:rPr>
              <a:t>毎月</a:t>
            </a:r>
            <a:r>
              <a:rPr kumimoji="0" lang="en-US" altLang="ja-JP" sz="2800" b="1">
                <a:latin typeface="Corbel" pitchFamily="34" charset="0"/>
              </a:rPr>
              <a:t>$</a:t>
            </a:r>
            <a:r>
              <a:rPr kumimoji="0" lang="en-US" altLang="ja-JP" sz="3200" b="1">
                <a:latin typeface="Corbel" pitchFamily="34" charset="0"/>
              </a:rPr>
              <a:t>20</a:t>
            </a:r>
            <a:r>
              <a:rPr kumimoji="0" lang="ja-JP" altLang="en-US" sz="2000" b="1">
                <a:latin typeface="Corbel" pitchFamily="34" charset="0"/>
              </a:rPr>
              <a:t>を貰います。</a:t>
            </a:r>
          </a:p>
          <a:p>
            <a:r>
              <a:rPr kumimoji="0" lang="ja-JP" altLang="en-US" sz="2000" b="1">
                <a:latin typeface="Corbel" pitchFamily="34" charset="0"/>
              </a:rPr>
              <a:t>　　　　　  </a:t>
            </a:r>
            <a:r>
              <a:rPr kumimoji="0" lang="en-US" altLang="ja-JP" sz="2000" b="1">
                <a:solidFill>
                  <a:schemeClr val="accent1"/>
                </a:solidFill>
                <a:latin typeface="Corbel" pitchFamily="34" charset="0"/>
              </a:rPr>
              <a:t>EACH MONTH</a:t>
            </a:r>
            <a:r>
              <a:rPr kumimoji="0" lang="en-US" altLang="ja-JP" b="1">
                <a:latin typeface="Corbel" pitchFamily="34" charset="0"/>
              </a:rPr>
              <a:t> the people you</a:t>
            </a:r>
          </a:p>
          <a:p>
            <a:r>
              <a:rPr kumimoji="0" lang="en-US" altLang="ja-JP" b="1">
                <a:latin typeface="Corbel" pitchFamily="34" charset="0"/>
              </a:rPr>
              <a:t>                          personally sponsored order,</a:t>
            </a:r>
          </a:p>
          <a:p>
            <a:pPr>
              <a:lnSpc>
                <a:spcPct val="80000"/>
              </a:lnSpc>
            </a:pPr>
            <a:r>
              <a:rPr kumimoji="0" lang="en-US" altLang="ja-JP" b="1">
                <a:latin typeface="Corbel" pitchFamily="34" charset="0"/>
              </a:rPr>
              <a:t>                                                    you earn </a:t>
            </a:r>
            <a:r>
              <a:rPr kumimoji="0" lang="en-US" altLang="ja-JP" sz="2400" b="1">
                <a:latin typeface="Corbel" pitchFamily="34" charset="0"/>
              </a:rPr>
              <a:t>$20</a:t>
            </a:r>
            <a:r>
              <a:rPr kumimoji="0" lang="en-US" altLang="ja-JP" b="1">
                <a:latin typeface="Corbel" pitchFamily="34" charset="0"/>
              </a:rPr>
              <a:t>.</a:t>
            </a:r>
          </a:p>
          <a:p>
            <a:endParaRPr kumimoji="0" lang="ja-JP" altLang="en-US" b="1">
              <a:latin typeface="Corbel" pitchFamily="34" charset="0"/>
            </a:endParaRPr>
          </a:p>
          <a:p>
            <a:r>
              <a:rPr kumimoji="0" lang="ja-JP" altLang="en-US">
                <a:latin typeface="Corbel" pitchFamily="34" charset="0"/>
              </a:rPr>
              <a:t>	　　</a:t>
            </a:r>
            <a:r>
              <a:rPr kumimoji="0" lang="ja-JP" altLang="en-US" sz="2000">
                <a:latin typeface="Corbel" pitchFamily="34" charset="0"/>
              </a:rPr>
              <a:t>		</a:t>
            </a:r>
          </a:p>
        </p:txBody>
      </p:sp>
      <p:sp>
        <p:nvSpPr>
          <p:cNvPr id="81935" name="Rectangle 14"/>
          <p:cNvSpPr>
            <a:spLocks noChangeArrowheads="1"/>
          </p:cNvSpPr>
          <p:nvPr/>
        </p:nvSpPr>
        <p:spPr bwMode="auto">
          <a:xfrm>
            <a:off x="-76200" y="4845050"/>
            <a:ext cx="9342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kumimoji="0" lang="ja-JP" altLang="en-US" sz="2000">
                <a:latin typeface="Corbel" pitchFamily="34" charset="0"/>
              </a:rPr>
              <a:t>*</a:t>
            </a:r>
            <a:r>
              <a:rPr kumimoji="0" lang="en-US" altLang="ja-JP" sz="2000">
                <a:latin typeface="Corbel" pitchFamily="34" charset="0"/>
              </a:rPr>
              <a:t>$62(</a:t>
            </a:r>
            <a:r>
              <a:rPr kumimoji="0" lang="ja-JP" altLang="en-US" sz="1600">
                <a:latin typeface="Corbel" pitchFamily="34" charset="0"/>
              </a:rPr>
              <a:t>製品代</a:t>
            </a:r>
            <a:r>
              <a:rPr kumimoji="0" lang="en-US" altLang="ja-JP" sz="2000">
                <a:latin typeface="Corbel" pitchFamily="34" charset="0"/>
              </a:rPr>
              <a:t>)+$19(</a:t>
            </a:r>
            <a:r>
              <a:rPr kumimoji="0" lang="ja-JP" altLang="en-US" sz="1600">
                <a:latin typeface="Corbel" pitchFamily="34" charset="0"/>
              </a:rPr>
              <a:t>送料</a:t>
            </a:r>
            <a:r>
              <a:rPr kumimoji="0" lang="en-US" altLang="ja-JP" sz="2000">
                <a:latin typeface="Corbel" pitchFamily="34" charset="0"/>
              </a:rPr>
              <a:t>)=$81(</a:t>
            </a:r>
            <a:r>
              <a:rPr kumimoji="0" lang="ja-JP" altLang="en-US" sz="1600">
                <a:latin typeface="Corbel" pitchFamily="34" charset="0"/>
              </a:rPr>
              <a:t>月々</a:t>
            </a:r>
            <a:r>
              <a:rPr kumimoji="0" lang="en-US" altLang="ja-JP" sz="2000">
                <a:latin typeface="Corbel" pitchFamily="34" charset="0"/>
              </a:rPr>
              <a:t>)                               $62</a:t>
            </a:r>
            <a:r>
              <a:rPr kumimoji="0" lang="en-US" altLang="ja-JP">
                <a:latin typeface="Corbel" pitchFamily="34" charset="0"/>
              </a:rPr>
              <a:t>(product)</a:t>
            </a:r>
            <a:r>
              <a:rPr kumimoji="0" lang="en-US" altLang="ja-JP" sz="2000">
                <a:latin typeface="Corbel" pitchFamily="34" charset="0"/>
              </a:rPr>
              <a:t>+$19(</a:t>
            </a:r>
            <a:r>
              <a:rPr kumimoji="0" lang="en-US" altLang="ja-JP">
                <a:latin typeface="Corbel" pitchFamily="34" charset="0"/>
              </a:rPr>
              <a:t>shipping)</a:t>
            </a:r>
            <a:r>
              <a:rPr kumimoji="0" lang="en-US" altLang="ja-JP" sz="2000">
                <a:latin typeface="Corbel" pitchFamily="34" charset="0"/>
              </a:rPr>
              <a:t>=$81</a:t>
            </a:r>
            <a:r>
              <a:rPr kumimoji="0" lang="en-US" altLang="ja-JP">
                <a:latin typeface="Corbel" pitchFamily="34" charset="0"/>
              </a:rPr>
              <a:t>(monthly)</a:t>
            </a:r>
          </a:p>
        </p:txBody>
      </p:sp>
      <p:cxnSp>
        <p:nvCxnSpPr>
          <p:cNvPr id="81936" name="Straight Arrow Connector 32"/>
          <p:cNvCxnSpPr>
            <a:cxnSpLocks noChangeShapeType="1"/>
          </p:cNvCxnSpPr>
          <p:nvPr/>
        </p:nvCxnSpPr>
        <p:spPr bwMode="auto">
          <a:xfrm>
            <a:off x="4267200" y="3657600"/>
            <a:ext cx="381000" cy="609600"/>
          </a:xfrm>
          <a:prstGeom prst="straightConnector1">
            <a:avLst/>
          </a:prstGeom>
          <a:noFill/>
          <a:ln w="6350" cap="rnd" algn="ctr">
            <a:solidFill>
              <a:srgbClr val="F0AC00"/>
            </a:solidFill>
            <a:round/>
            <a:headEnd/>
            <a:tailEnd type="arrow" w="med" len="med"/>
          </a:ln>
        </p:spPr>
      </p:cxnSp>
      <p:sp>
        <p:nvSpPr>
          <p:cNvPr id="81937" name="Rectangle 14"/>
          <p:cNvSpPr>
            <a:spLocks noChangeArrowheads="1"/>
          </p:cNvSpPr>
          <p:nvPr/>
        </p:nvSpPr>
        <p:spPr bwMode="auto">
          <a:xfrm>
            <a:off x="2590800" y="2971800"/>
            <a:ext cx="88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ja-JP" sz="3600" b="1">
                <a:solidFill>
                  <a:srgbClr val="0066FF"/>
                </a:solidFill>
                <a:latin typeface="Corbel" pitchFamily="34" charset="0"/>
              </a:rPr>
              <a:t>$20</a:t>
            </a:r>
          </a:p>
        </p:txBody>
      </p:sp>
      <p:sp>
        <p:nvSpPr>
          <p:cNvPr id="81938" name="Rectangle 14"/>
          <p:cNvSpPr>
            <a:spLocks noChangeArrowheads="1"/>
          </p:cNvSpPr>
          <p:nvPr/>
        </p:nvSpPr>
        <p:spPr bwMode="auto">
          <a:xfrm>
            <a:off x="6629400" y="3810000"/>
            <a:ext cx="88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ja-JP" sz="3600" b="1">
                <a:solidFill>
                  <a:srgbClr val="0066FF"/>
                </a:solidFill>
                <a:latin typeface="Corbel" pitchFamily="34" charset="0"/>
              </a:rPr>
              <a:t>$20</a:t>
            </a:r>
          </a:p>
        </p:txBody>
      </p:sp>
      <p:sp>
        <p:nvSpPr>
          <p:cNvPr id="81939" name="Rectangle 14"/>
          <p:cNvSpPr>
            <a:spLocks noChangeArrowheads="1"/>
          </p:cNvSpPr>
          <p:nvPr/>
        </p:nvSpPr>
        <p:spPr bwMode="auto">
          <a:xfrm>
            <a:off x="5597525" y="4572000"/>
            <a:ext cx="803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ja-JP" sz="2400">
                <a:solidFill>
                  <a:srgbClr val="66FF33"/>
                </a:solidFill>
                <a:latin typeface="Corbel" pitchFamily="34" charset="0"/>
              </a:rPr>
              <a:t>40bv</a:t>
            </a:r>
          </a:p>
        </p:txBody>
      </p:sp>
      <p:sp>
        <p:nvSpPr>
          <p:cNvPr id="81940" name="Rectangle 14"/>
          <p:cNvSpPr>
            <a:spLocks noChangeArrowheads="1"/>
          </p:cNvSpPr>
          <p:nvPr/>
        </p:nvSpPr>
        <p:spPr bwMode="auto">
          <a:xfrm>
            <a:off x="4953000" y="3429000"/>
            <a:ext cx="803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ja-JP" sz="2400">
                <a:solidFill>
                  <a:srgbClr val="66FF33"/>
                </a:solidFill>
                <a:latin typeface="Corbel" pitchFamily="34" charset="0"/>
              </a:rPr>
              <a:t>40bv</a:t>
            </a:r>
          </a:p>
        </p:txBody>
      </p:sp>
      <p:sp>
        <p:nvSpPr>
          <p:cNvPr id="81941" name="Rectangle 14"/>
          <p:cNvSpPr>
            <a:spLocks noChangeArrowheads="1"/>
          </p:cNvSpPr>
          <p:nvPr/>
        </p:nvSpPr>
        <p:spPr bwMode="auto">
          <a:xfrm>
            <a:off x="3505200" y="4343400"/>
            <a:ext cx="803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ja-JP" sz="2400">
                <a:solidFill>
                  <a:srgbClr val="66FF33"/>
                </a:solidFill>
                <a:latin typeface="Corbel" pitchFamily="34" charset="0"/>
              </a:rPr>
              <a:t>40bv</a:t>
            </a:r>
          </a:p>
        </p:txBody>
      </p:sp>
      <p:sp>
        <p:nvSpPr>
          <p:cNvPr id="81942" name="Rectangle 14"/>
          <p:cNvSpPr>
            <a:spLocks noChangeArrowheads="1"/>
          </p:cNvSpPr>
          <p:nvPr/>
        </p:nvSpPr>
        <p:spPr bwMode="auto">
          <a:xfrm>
            <a:off x="3886200" y="3810000"/>
            <a:ext cx="803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ja-JP" sz="2400">
                <a:solidFill>
                  <a:srgbClr val="66FF33"/>
                </a:solidFill>
                <a:latin typeface="Corbel" pitchFamily="34" charset="0"/>
              </a:rPr>
              <a:t>40bv</a:t>
            </a:r>
          </a:p>
        </p:txBody>
      </p:sp>
      <p:sp>
        <p:nvSpPr>
          <p:cNvPr id="81943" name="AutoShape 27"/>
          <p:cNvSpPr>
            <a:spLocks noChangeArrowheads="1"/>
          </p:cNvSpPr>
          <p:nvPr/>
        </p:nvSpPr>
        <p:spPr bwMode="auto">
          <a:xfrm rot="-2659557">
            <a:off x="2514600" y="1905000"/>
            <a:ext cx="1828800" cy="762000"/>
          </a:xfrm>
          <a:prstGeom prst="curvedDownArrow">
            <a:avLst>
              <a:gd name="adj1" fmla="val 22922"/>
              <a:gd name="adj2" fmla="val 70922"/>
              <a:gd name="adj3" fmla="val 33333"/>
            </a:avLst>
          </a:prstGeom>
          <a:solidFill>
            <a:srgbClr val="00CCFF">
              <a:alpha val="7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81944" name="TextBox 11"/>
          <p:cNvSpPr txBox="1">
            <a:spLocks noChangeArrowheads="1"/>
          </p:cNvSpPr>
          <p:nvPr/>
        </p:nvSpPr>
        <p:spPr bwMode="auto">
          <a:xfrm>
            <a:off x="0" y="0"/>
            <a:ext cx="9296400" cy="128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ja-JP" altLang="en-US" sz="2800">
                <a:latin typeface="Aharoni" pitchFamily="2" charset="-79"/>
                <a:cs typeface="Aharoni" pitchFamily="2" charset="-79"/>
              </a:rPr>
              <a:t>毎月</a:t>
            </a:r>
            <a:r>
              <a:rPr kumimoji="0" lang="en-US" altLang="ja-JP" sz="2800">
                <a:latin typeface="Aharoni" pitchFamily="2" charset="-79"/>
                <a:cs typeface="Aharoni" pitchFamily="2" charset="-79"/>
              </a:rPr>
              <a:t>(</a:t>
            </a:r>
            <a:r>
              <a:rPr kumimoji="0" lang="ja-JP" altLang="en-US" sz="2800">
                <a:latin typeface="Aharoni" pitchFamily="2" charset="-79"/>
                <a:cs typeface="Aharoni" pitchFamily="2" charset="-79"/>
              </a:rPr>
              <a:t>基本</a:t>
            </a:r>
            <a:r>
              <a:rPr kumimoji="0" lang="en-US" altLang="ja-JP" sz="2800">
                <a:latin typeface="Aharoni" pitchFamily="2" charset="-79"/>
                <a:cs typeface="Aharoni" pitchFamily="2" charset="-79"/>
              </a:rPr>
              <a:t>)</a:t>
            </a:r>
            <a:r>
              <a:rPr kumimoji="0" lang="ja-JP" altLang="en-US" sz="2800">
                <a:latin typeface="Aharoni" pitchFamily="2" charset="-79"/>
                <a:cs typeface="Aharoni" pitchFamily="2" charset="-79"/>
              </a:rPr>
              <a:t>：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ACT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オリジナル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(30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袋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)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は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$62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。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$20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を紹介者へ。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40bv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をチームボーナスへ。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Monthly:</a:t>
            </a:r>
            <a:r>
              <a:rPr kumimoji="0" lang="en-US" altLang="ja-JP" sz="3000">
                <a:latin typeface="Corbel" pitchFamily="34" charset="0"/>
                <a:cs typeface="Aharoni" pitchFamily="2" charset="-79"/>
              </a:rPr>
              <a:t> 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ACT Original</a:t>
            </a:r>
            <a:r>
              <a:rPr kumimoji="0" lang="en-US" altLang="ja-JP" sz="3000">
                <a:latin typeface="Corbel" pitchFamily="34" charset="0"/>
                <a:cs typeface="Aharoni" pitchFamily="2" charset="-79"/>
              </a:rPr>
              <a:t>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(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30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packets)</a:t>
            </a:r>
          </a:p>
          <a:p>
            <a:pPr>
              <a:lnSpc>
                <a:spcPct val="70000"/>
              </a:lnSpc>
            </a:pP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for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 $62. $20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goes to the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 enroller, 40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bv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 </a:t>
            </a:r>
            <a:r>
              <a:rPr kumimoji="0" lang="en-US" altLang="ja-JP" sz="2200">
                <a:latin typeface="Corbel" pitchFamily="34" charset="0"/>
                <a:cs typeface="Aharoni" pitchFamily="2" charset="-79"/>
              </a:rPr>
              <a:t>for the</a:t>
            </a:r>
            <a:r>
              <a:rPr kumimoji="0" lang="en-US" altLang="ja-JP" sz="2600">
                <a:latin typeface="Corbel" pitchFamily="34" charset="0"/>
                <a:cs typeface="Aharoni" pitchFamily="2" charset="-79"/>
              </a:rPr>
              <a:t> Team Building Bonus.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505200" y="3276600"/>
            <a:ext cx="1108075" cy="654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kumimoji="0" lang="ja-JP" altLang="en-US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直紹介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Personally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Enrolled</a:t>
            </a:r>
            <a:endParaRPr kumimoji="0" lang="en-US" altLang="ja-JP" sz="16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" name="Rectangle 36"/>
          <p:cNvSpPr/>
          <p:nvPr/>
        </p:nvSpPr>
        <p:spPr>
          <a:xfrm>
            <a:off x="5486400" y="3962400"/>
            <a:ext cx="1108075" cy="654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lnSpc>
                <a:spcPct val="70000"/>
              </a:lnSpc>
            </a:pPr>
            <a:r>
              <a:rPr kumimoji="0" lang="ja-JP" altLang="en-US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直紹介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Personally</a:t>
            </a:r>
          </a:p>
          <a:p>
            <a:pPr algn="ctr">
              <a:lnSpc>
                <a:spcPct val="70000"/>
              </a:lnSpc>
            </a:pPr>
            <a:r>
              <a:rPr kumimoji="0" lang="en-US" altLang="ja-JP" sz="1600">
                <a:solidFill>
                  <a:schemeClr val="tx1"/>
                </a:solidFill>
                <a:latin typeface="Aharoni" pitchFamily="2" charset="-79"/>
                <a:ea typeface="ＭＳ Ｐゴシック" pitchFamily="34" charset="-128"/>
                <a:cs typeface="Aharoni" pitchFamily="2" charset="-79"/>
              </a:rPr>
              <a:t>Enrolled</a:t>
            </a:r>
            <a:endParaRPr kumimoji="0" lang="en-US" altLang="ja-JP" sz="16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267200" y="2209800"/>
            <a:ext cx="1143000" cy="384175"/>
          </a:xfrm>
          <a:prstGeom prst="rect">
            <a:avLst/>
          </a:prstGeom>
          <a:solidFill>
            <a:schemeClr val="bg1"/>
          </a:solidFill>
          <a:ln w="48000" cmpd="thickThin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ja-JP" altLang="en-US" sz="1600">
                <a:latin typeface="Aharoni" pitchFamily="2" charset="-79"/>
                <a:cs typeface="Aharoni" pitchFamily="2" charset="-79"/>
              </a:rPr>
              <a:t>あなた</a:t>
            </a:r>
            <a:r>
              <a:rPr kumimoji="0" lang="en-US" altLang="ja-JP" sz="1600">
                <a:latin typeface="Aharoni" pitchFamily="2" charset="-79"/>
                <a:cs typeface="Aharoni" pitchFamily="2" charset="-79"/>
              </a:rPr>
              <a:t>You</a:t>
            </a:r>
            <a:endParaRPr kumimoji="0" lang="en-US" altLang="ja-JP" sz="1600">
              <a:latin typeface="Corbel" pitchFamily="34" charset="0"/>
            </a:endParaRPr>
          </a:p>
        </p:txBody>
      </p:sp>
      <p:sp>
        <p:nvSpPr>
          <p:cNvPr id="81948" name="TextBox 19"/>
          <p:cNvSpPr txBox="1">
            <a:spLocks noChangeArrowheads="1"/>
          </p:cNvSpPr>
          <p:nvPr/>
        </p:nvSpPr>
        <p:spPr bwMode="auto">
          <a:xfrm>
            <a:off x="0" y="5156200"/>
            <a:ext cx="9161463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kumimoji="0" lang="ja-JP" altLang="en-US" sz="2000">
                <a:solidFill>
                  <a:schemeClr val="accent1"/>
                </a:solidFill>
                <a:latin typeface="Corbel" pitchFamily="34" charset="0"/>
              </a:rPr>
              <a:t>初回のみ：</a:t>
            </a: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ブロンズ</a:t>
            </a:r>
            <a:r>
              <a:rPr kumimoji="0" lang="ja-JP" altLang="en-US" sz="2400">
                <a:solidFill>
                  <a:schemeClr val="accent1"/>
                </a:solidFill>
                <a:latin typeface="Corbel" pitchFamily="34" charset="0"/>
              </a:rPr>
              <a:t>登録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(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$166</a:t>
            </a:r>
            <a:r>
              <a:rPr kumimoji="0" lang="ja-JP" altLang="en-US" sz="1600">
                <a:solidFill>
                  <a:schemeClr val="accent1"/>
                </a:solidFill>
                <a:latin typeface="Corbel" pitchFamily="34" charset="0"/>
              </a:rPr>
              <a:t>製品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+$24</a:t>
            </a:r>
            <a:r>
              <a:rPr kumimoji="0" lang="ja-JP" altLang="en-US" sz="1600">
                <a:solidFill>
                  <a:schemeClr val="accent1"/>
                </a:solidFill>
                <a:latin typeface="Corbel" pitchFamily="34" charset="0"/>
              </a:rPr>
              <a:t>送料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)$</a:t>
            </a:r>
            <a:r>
              <a:rPr kumimoji="0" lang="en-US" altLang="ja-JP" sz="3600">
                <a:solidFill>
                  <a:schemeClr val="accent1"/>
                </a:solidFill>
                <a:latin typeface="Corbel" pitchFamily="34" charset="0"/>
              </a:rPr>
              <a:t>40</a:t>
            </a: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紹介者へ、</a:t>
            </a:r>
            <a:r>
              <a:rPr kumimoji="0" lang="en-US" altLang="ja-JP" sz="3600">
                <a:solidFill>
                  <a:schemeClr val="accent1"/>
                </a:solidFill>
                <a:latin typeface="Corbel" pitchFamily="34" charset="0"/>
              </a:rPr>
              <a:t>120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bv</a:t>
            </a:r>
          </a:p>
          <a:p>
            <a:pPr>
              <a:lnSpc>
                <a:spcPct val="70000"/>
              </a:lnSpc>
            </a:pP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　　　　　シルバー</a:t>
            </a:r>
            <a:r>
              <a:rPr kumimoji="0" lang="ja-JP" altLang="en-US" sz="2400">
                <a:solidFill>
                  <a:schemeClr val="accent1"/>
                </a:solidFill>
                <a:latin typeface="Corbel" pitchFamily="34" charset="0"/>
              </a:rPr>
              <a:t>登録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(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$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332</a:t>
            </a:r>
            <a:r>
              <a:rPr kumimoji="0" lang="ja-JP" altLang="en-US" sz="1600">
                <a:solidFill>
                  <a:schemeClr val="accent1"/>
                </a:solidFill>
                <a:latin typeface="Corbel" pitchFamily="34" charset="0"/>
              </a:rPr>
              <a:t>製品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+$38</a:t>
            </a:r>
            <a:r>
              <a:rPr kumimoji="0" lang="ja-JP" altLang="en-US" sz="1600">
                <a:solidFill>
                  <a:schemeClr val="accent1"/>
                </a:solidFill>
                <a:latin typeface="Corbel" pitchFamily="34" charset="0"/>
              </a:rPr>
              <a:t>送料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)</a:t>
            </a:r>
            <a:r>
              <a:rPr kumimoji="0" lang="en-US" altLang="ja-JP" sz="3200">
                <a:solidFill>
                  <a:schemeClr val="accent1"/>
                </a:solidFill>
                <a:latin typeface="Corbel" pitchFamily="34" charset="0"/>
              </a:rPr>
              <a:t>$80</a:t>
            </a:r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紹介者へ、</a:t>
            </a:r>
            <a:r>
              <a:rPr kumimoji="0" lang="en-US" altLang="ja-JP" sz="3600">
                <a:solidFill>
                  <a:schemeClr val="accent1"/>
                </a:solidFill>
                <a:latin typeface="Corbel" pitchFamily="34" charset="0"/>
              </a:rPr>
              <a:t>240 </a:t>
            </a:r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bv</a:t>
            </a:r>
            <a:r>
              <a:rPr kumimoji="0" lang="ja-JP" altLang="en-US"/>
              <a:t> </a:t>
            </a:r>
            <a:endParaRPr kumimoji="0" lang="en-US" altLang="ja-JP" sz="2400">
              <a:solidFill>
                <a:schemeClr val="accent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6172200"/>
            <a:ext cx="18415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0" lang="en-US" altLang="ja-JP" b="1">
                <a:latin typeface="Oasis" pitchFamily="2" charset="0"/>
                <a:cs typeface="Arial" pitchFamily="34" charset="0"/>
              </a:rPr>
              <a:t/>
            </a:r>
            <a:br>
              <a:rPr kumimoji="0" lang="en-US" altLang="ja-JP" b="1">
                <a:latin typeface="Oasis" pitchFamily="2" charset="0"/>
                <a:cs typeface="Arial" pitchFamily="34" charset="0"/>
              </a:rPr>
            </a:br>
            <a:endParaRPr kumimoji="0" lang="en-US" altLang="ja-JP" b="1">
              <a:latin typeface="Oasis" pitchFamily="2" charset="0"/>
              <a:cs typeface="Arial" pitchFamily="34" charset="0"/>
            </a:endParaRPr>
          </a:p>
          <a:p>
            <a:endParaRPr kumimoji="0" lang="en-US" altLang="ja-JP" b="1">
              <a:latin typeface="Corbel" pitchFamily="34" charset="0"/>
              <a:cs typeface="Arial" pitchFamily="34" charset="0"/>
            </a:endParaRPr>
          </a:p>
        </p:txBody>
      </p:sp>
      <p:sp>
        <p:nvSpPr>
          <p:cNvPr id="43010" name="TextBox 5"/>
          <p:cNvSpPr txBox="1">
            <a:spLocks noChangeArrowheads="1"/>
          </p:cNvSpPr>
          <p:nvPr/>
        </p:nvSpPr>
        <p:spPr bwMode="auto">
          <a:xfrm>
            <a:off x="76200" y="3962400"/>
            <a:ext cx="9131300" cy="271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ja-JP" altLang="en-US" sz="7200">
                <a:solidFill>
                  <a:schemeClr val="accent1"/>
                </a:solidFill>
                <a:latin typeface="Capture it" pitchFamily="2" charset="0"/>
                <a:cs typeface="Andalus" pitchFamily="2" charset="-78"/>
              </a:rPr>
              <a:t>飲む　教える　繰り返す</a:t>
            </a:r>
          </a:p>
          <a:p>
            <a:r>
              <a:rPr kumimoji="0" lang="ja-JP" altLang="en-US" sz="2800">
                <a:solidFill>
                  <a:schemeClr val="accent1"/>
                </a:solidFill>
                <a:latin typeface="Corbel" pitchFamily="34" charset="0"/>
              </a:rPr>
              <a:t>　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Drink                                Share                                 Repeat</a:t>
            </a:r>
            <a:endParaRPr kumimoji="0" lang="en-US" altLang="ja-JP" sz="2800">
              <a:solidFill>
                <a:schemeClr val="accent1"/>
              </a:solidFill>
              <a:latin typeface="Capture it" pitchFamily="2" charset="0"/>
              <a:cs typeface="Andalus" pitchFamily="2" charset="-78"/>
            </a:endParaRPr>
          </a:p>
          <a:p>
            <a:r>
              <a:rPr kumimoji="0" lang="en-US" altLang="ja-JP" sz="7200">
                <a:solidFill>
                  <a:schemeClr val="accent1"/>
                </a:solidFill>
                <a:latin typeface="Corbel" pitchFamily="34" charset="0"/>
              </a:rPr>
              <a:t> </a:t>
            </a:r>
          </a:p>
        </p:txBody>
      </p:sp>
      <p:pic>
        <p:nvPicPr>
          <p:cNvPr id="43011" name="Picture 20" descr="act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14400"/>
            <a:ext cx="914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21" descr="act-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5486400"/>
            <a:ext cx="3213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5-Point Star 8"/>
          <p:cNvSpPr/>
          <p:nvPr/>
        </p:nvSpPr>
        <p:spPr>
          <a:xfrm>
            <a:off x="2133600" y="44958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0" name="5-Point Star 9"/>
          <p:cNvSpPr/>
          <p:nvPr/>
        </p:nvSpPr>
        <p:spPr>
          <a:xfrm>
            <a:off x="5257800" y="44958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3015" name="Rectangle 15"/>
          <p:cNvSpPr>
            <a:spLocks noChangeArrowheads="1"/>
          </p:cNvSpPr>
          <p:nvPr/>
        </p:nvSpPr>
        <p:spPr bwMode="auto">
          <a:xfrm>
            <a:off x="0" y="-76200"/>
            <a:ext cx="92154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ja-JP" altLang="en-US" sz="4000">
                <a:latin typeface="Capture it" pitchFamily="2" charset="0"/>
                <a:cs typeface="Andalus" pitchFamily="2" charset="-78"/>
              </a:rPr>
              <a:t>ビジネスの成功システムが超シンプルです</a:t>
            </a:r>
          </a:p>
          <a:p>
            <a:r>
              <a:rPr kumimoji="0" lang="en-US" altLang="ja-JP" sz="2400">
                <a:latin typeface="Capture it" pitchFamily="2" charset="0"/>
                <a:cs typeface="Andalus" pitchFamily="2" charset="-78"/>
              </a:rPr>
              <a:t>OUR SIMPLE SYSTEM FOR SUCCESS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9" descr="act-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5486400"/>
            <a:ext cx="3213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TextBox 11"/>
          <p:cNvSpPr txBox="1">
            <a:spLocks noChangeArrowheads="1"/>
          </p:cNvSpPr>
          <p:nvPr/>
        </p:nvSpPr>
        <p:spPr bwMode="auto">
          <a:xfrm>
            <a:off x="228600" y="284163"/>
            <a:ext cx="72913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14350" indent="-514350"/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3. 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マッチング・ボーナス　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MATCHING BONUS</a:t>
            </a:r>
          </a:p>
        </p:txBody>
      </p:sp>
      <p:sp>
        <p:nvSpPr>
          <p:cNvPr id="45059" name="TextBox 7"/>
          <p:cNvSpPr txBox="1">
            <a:spLocks noChangeArrowheads="1"/>
          </p:cNvSpPr>
          <p:nvPr/>
        </p:nvSpPr>
        <p:spPr bwMode="auto">
          <a:xfrm>
            <a:off x="533400" y="762000"/>
            <a:ext cx="83677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ja-JP" altLang="en-US" sz="280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シルバー以上のランクなら、直紹介の人のチーム・ビル</a:t>
            </a:r>
          </a:p>
          <a:p>
            <a:r>
              <a:rPr kumimoji="0" lang="ja-JP" altLang="en-US" sz="280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ディング・ボーナスの</a:t>
            </a:r>
            <a:r>
              <a:rPr kumimoji="0" lang="en-US" altLang="ja-JP" sz="280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10%</a:t>
            </a:r>
            <a:r>
              <a:rPr kumimoji="0" lang="ja-JP" altLang="en-US" sz="280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。（最大</a:t>
            </a:r>
            <a:r>
              <a:rPr kumimoji="0" lang="en-US" altLang="ja-JP" sz="280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3</a:t>
            </a:r>
            <a:r>
              <a:rPr kumimoji="0" lang="ja-JP" altLang="en-US" sz="280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レベルまで）</a:t>
            </a:r>
          </a:p>
          <a:p>
            <a:pPr>
              <a:lnSpc>
                <a:spcPct val="80000"/>
              </a:lnSpc>
            </a:pPr>
            <a:r>
              <a:rPr kumimoji="0" lang="en-US" altLang="ja-JP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CHECK MATCH ON ALL DISTRIBUTORS UP TO </a:t>
            </a:r>
            <a:r>
              <a:rPr kumimoji="0" lang="en-US" altLang="ja-JP" sz="300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3</a:t>
            </a:r>
            <a:r>
              <a:rPr kumimoji="0" lang="en-US" altLang="ja-JP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GENERATIONS (Silver &amp; above)</a:t>
            </a:r>
            <a:endParaRPr kumimoji="0" lang="en-US" altLang="ja-JP" sz="4000">
              <a:solidFill>
                <a:srgbClr val="FFC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5060" name="TextBox 8"/>
          <p:cNvSpPr txBox="1">
            <a:spLocks noChangeArrowheads="1"/>
          </p:cNvSpPr>
          <p:nvPr/>
        </p:nvSpPr>
        <p:spPr bwMode="auto">
          <a:xfrm>
            <a:off x="246063" y="2193925"/>
            <a:ext cx="81549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14350" indent="-514350"/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4. 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世界プール・ボーナス　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GLOBAL BONUS POOL</a:t>
            </a:r>
          </a:p>
        </p:txBody>
      </p:sp>
      <p:sp>
        <p:nvSpPr>
          <p:cNvPr id="45061" name="Rectangle 10"/>
          <p:cNvSpPr>
            <a:spLocks noChangeArrowheads="1"/>
          </p:cNvSpPr>
          <p:nvPr/>
        </p:nvSpPr>
        <p:spPr bwMode="auto">
          <a:xfrm>
            <a:off x="685800" y="2635250"/>
            <a:ext cx="86868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ja-JP" altLang="en-US" sz="280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ゴールド以上のランク、世界の売上のプールを比例配分</a:t>
            </a:r>
            <a:r>
              <a:rPr kumimoji="0" lang="ja-JP" altLang="en-US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　</a:t>
            </a:r>
            <a:r>
              <a:rPr kumimoji="0" lang="en-US" altLang="ja-JP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GOLD DEALERS AND ABOVE, BASED ON TOTAL COMPANY VOLUME </a:t>
            </a:r>
          </a:p>
        </p:txBody>
      </p:sp>
      <p:sp>
        <p:nvSpPr>
          <p:cNvPr id="45062" name="TextBox 13"/>
          <p:cNvSpPr txBox="1">
            <a:spLocks noChangeArrowheads="1"/>
          </p:cNvSpPr>
          <p:nvPr/>
        </p:nvSpPr>
        <p:spPr bwMode="auto">
          <a:xfrm>
            <a:off x="309563" y="3641725"/>
            <a:ext cx="52038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14350" indent="-514350"/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5. </a:t>
            </a:r>
            <a:r>
              <a:rPr kumimoji="0" lang="ja-JP" altLang="en-US" sz="3000">
                <a:latin typeface="Aharoni" pitchFamily="2" charset="-79"/>
                <a:cs typeface="Aharoni" pitchFamily="2" charset="-79"/>
              </a:rPr>
              <a:t>カー・ボーナス　</a:t>
            </a:r>
            <a:r>
              <a:rPr kumimoji="0" lang="en-US" altLang="ja-JP" sz="3000">
                <a:latin typeface="Aharoni" pitchFamily="2" charset="-79"/>
                <a:cs typeface="Aharoni" pitchFamily="2" charset="-79"/>
              </a:rPr>
              <a:t>CAR BONUS</a:t>
            </a:r>
          </a:p>
        </p:txBody>
      </p:sp>
      <p:sp>
        <p:nvSpPr>
          <p:cNvPr id="45063" name="Rectangle 14"/>
          <p:cNvSpPr>
            <a:spLocks noChangeArrowheads="1"/>
          </p:cNvSpPr>
          <p:nvPr/>
        </p:nvSpPr>
        <p:spPr bwMode="auto">
          <a:xfrm>
            <a:off x="685800" y="4098925"/>
            <a:ext cx="457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ja-JP" sz="400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$400 - $1,000/</a:t>
            </a:r>
            <a:r>
              <a:rPr kumimoji="0" lang="ja-JP" altLang="en-US" sz="240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月</a:t>
            </a:r>
            <a:r>
              <a:rPr kumimoji="0" lang="en-US" altLang="ja-JP" sz="200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month</a:t>
            </a:r>
            <a:r>
              <a:rPr kumimoji="0" lang="en-US" altLang="ja-JP" sz="400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</a:t>
            </a:r>
          </a:p>
        </p:txBody>
      </p:sp>
      <p:pic>
        <p:nvPicPr>
          <p:cNvPr id="45064" name="Picture 15" descr="ferrari-scuderia-spider-16m-front-nose-main.jpg"/>
          <p:cNvPicPr>
            <a:picLocks noChangeAspect="1"/>
          </p:cNvPicPr>
          <p:nvPr/>
        </p:nvPicPr>
        <p:blipFill>
          <a:blip r:embed="rId4" cstate="print"/>
          <a:srcRect t="15717"/>
          <a:stretch>
            <a:fillRect/>
          </a:stretch>
        </p:blipFill>
        <p:spPr bwMode="auto">
          <a:xfrm>
            <a:off x="5621338" y="3371850"/>
            <a:ext cx="3522662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9" descr="act-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5486400"/>
            <a:ext cx="3213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6" name="TextBox 17"/>
          <p:cNvSpPr txBox="1">
            <a:spLocks noChangeArrowheads="1"/>
          </p:cNvSpPr>
          <p:nvPr/>
        </p:nvSpPr>
        <p:spPr bwMode="auto">
          <a:xfrm>
            <a:off x="228600" y="284163"/>
            <a:ext cx="48355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ja-JP" sz="30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ADDITIONAL INCENTIVES:</a:t>
            </a:r>
            <a:endParaRPr kumimoji="0" lang="en-US" altLang="ja-JP" sz="440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7107" name="Rectangle 19"/>
          <p:cNvSpPr>
            <a:spLocks noChangeArrowheads="1"/>
          </p:cNvSpPr>
          <p:nvPr/>
        </p:nvSpPr>
        <p:spPr bwMode="auto">
          <a:xfrm>
            <a:off x="3175" y="685800"/>
            <a:ext cx="79216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ja-JP" sz="5400" dirty="0">
                <a:latin typeface="Capture it" pitchFamily="2" charset="0"/>
                <a:cs typeface="Andalus" pitchFamily="2" charset="-78"/>
              </a:rPr>
              <a:t>Travel the world </a:t>
            </a:r>
            <a:r>
              <a:rPr kumimoji="0" lang="ja-JP" altLang="en-US" sz="5400">
                <a:latin typeface="Capture it" pitchFamily="2" charset="0"/>
                <a:cs typeface="Andalus" pitchFamily="2" charset="-78"/>
              </a:rPr>
              <a:t>旅行も！</a:t>
            </a:r>
            <a:endParaRPr kumimoji="0" lang="ja-JP" altLang="en-US" sz="5000">
              <a:latin typeface="Corbel" pitchFamily="34" charset="0"/>
            </a:endParaRPr>
          </a:p>
        </p:txBody>
      </p:sp>
      <p:sp>
        <p:nvSpPr>
          <p:cNvPr id="47108" name="Rectangle 21"/>
          <p:cNvSpPr>
            <a:spLocks noChangeArrowheads="1"/>
          </p:cNvSpPr>
          <p:nvPr/>
        </p:nvSpPr>
        <p:spPr bwMode="auto">
          <a:xfrm>
            <a:off x="-152400" y="4343400"/>
            <a:ext cx="9259888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ja-JP" sz="5000" dirty="0">
                <a:latin typeface="Capture it" pitchFamily="2" charset="0"/>
              </a:rPr>
              <a:t>…</a:t>
            </a:r>
            <a:r>
              <a:rPr kumimoji="0" lang="ja-JP" altLang="en-US" sz="4600">
                <a:latin typeface="Capture it" pitchFamily="2" charset="0"/>
              </a:rPr>
              <a:t>そしてその他の楽しみ　</a:t>
            </a:r>
            <a:r>
              <a:rPr kumimoji="0" lang="en-US" altLang="ja-JP" sz="4600" dirty="0">
                <a:latin typeface="Capture it" pitchFamily="2" charset="0"/>
              </a:rPr>
              <a:t>and more!</a:t>
            </a:r>
            <a:endParaRPr kumimoji="0" lang="ja-JP" altLang="en-US" sz="4600">
              <a:latin typeface="Capture it" pitchFamily="2" charset="0"/>
            </a:endParaRPr>
          </a:p>
        </p:txBody>
      </p:sp>
      <p:pic>
        <p:nvPicPr>
          <p:cNvPr id="47109" name="Picture 22" descr="boat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447800"/>
            <a:ext cx="91440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link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9" descr="act-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5486400"/>
            <a:ext cx="3213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4" name="TextBox 16"/>
          <p:cNvSpPr txBox="1">
            <a:spLocks noChangeArrowheads="1"/>
          </p:cNvSpPr>
          <p:nvPr/>
        </p:nvSpPr>
        <p:spPr bwMode="auto">
          <a:xfrm>
            <a:off x="76200" y="152400"/>
            <a:ext cx="55483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14350" indent="-514350"/>
            <a:r>
              <a:rPr kumimoji="0" lang="en-US" altLang="ja-JP" sz="30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ACT</a:t>
            </a:r>
            <a:r>
              <a:rPr kumimoji="0" lang="ja-JP" altLang="en-US" sz="30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のランク別</a:t>
            </a:r>
            <a:r>
              <a:rPr kumimoji="0" lang="ja-JP" altLang="en-US" sz="10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　</a:t>
            </a:r>
            <a:r>
              <a:rPr kumimoji="0" lang="en-US" altLang="ja-JP" sz="2200">
                <a:solidFill>
                  <a:schemeClr val="accent1"/>
                </a:solidFill>
                <a:latin typeface="Corbel" pitchFamily="34" charset="0"/>
                <a:cs typeface="Aharoni" pitchFamily="2" charset="-79"/>
              </a:rPr>
              <a:t>ACHIEVEMENT LEVELS</a:t>
            </a:r>
            <a:r>
              <a:rPr kumimoji="0" lang="en-US" altLang="ja-JP" sz="26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:</a:t>
            </a:r>
          </a:p>
        </p:txBody>
      </p:sp>
      <p:sp>
        <p:nvSpPr>
          <p:cNvPr id="49155" name="Rectangle 17"/>
          <p:cNvSpPr>
            <a:spLocks noChangeArrowheads="1"/>
          </p:cNvSpPr>
          <p:nvPr/>
        </p:nvSpPr>
        <p:spPr bwMode="auto">
          <a:xfrm>
            <a:off x="457200" y="609600"/>
            <a:ext cx="48037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742950" indent="-742950"/>
            <a:r>
              <a:rPr kumimoji="0" lang="ja-JP" altLang="en-US" sz="2800">
                <a:latin typeface="Corbel" pitchFamily="34" charset="0"/>
              </a:rPr>
              <a:t>ボーナスの上限</a:t>
            </a:r>
            <a:r>
              <a:rPr kumimoji="0" lang="ja-JP" altLang="en-US" sz="1000">
                <a:latin typeface="Corbel" pitchFamily="34" charset="0"/>
              </a:rPr>
              <a:t>　</a:t>
            </a:r>
            <a:r>
              <a:rPr kumimoji="0" lang="en-US" altLang="ja-JP" sz="1900">
                <a:latin typeface="Corbel" pitchFamily="34" charset="0"/>
              </a:rPr>
              <a:t> </a:t>
            </a:r>
            <a:r>
              <a:rPr kumimoji="0" lang="en-US" altLang="ja-JP" sz="2900">
                <a:latin typeface="Corbel" pitchFamily="34" charset="0"/>
              </a:rPr>
              <a:t>EARN UP TO:</a:t>
            </a:r>
            <a:endParaRPr kumimoji="0" lang="ja-JP" altLang="en-US" sz="2900">
              <a:latin typeface="Corbel" pitchFamily="34" charset="0"/>
            </a:endParaRPr>
          </a:p>
        </p:txBody>
      </p:sp>
      <p:sp>
        <p:nvSpPr>
          <p:cNvPr id="49156" name="Rectangle 18"/>
          <p:cNvSpPr>
            <a:spLocks noChangeArrowheads="1"/>
          </p:cNvSpPr>
          <p:nvPr/>
        </p:nvSpPr>
        <p:spPr bwMode="auto">
          <a:xfrm>
            <a:off x="0" y="1143000"/>
            <a:ext cx="9269413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0" lang="ja-JP" altLang="en-US" sz="24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ブロンズ　</a:t>
            </a:r>
            <a:r>
              <a:rPr kumimoji="0" lang="en-US" altLang="ja-JP" sz="24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BRONZE </a:t>
            </a:r>
            <a:r>
              <a:rPr kumimoji="0" lang="en-US" altLang="ja-JP" sz="28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$3,500</a:t>
            </a:r>
            <a:r>
              <a:rPr kumimoji="0" lang="en-US" altLang="ja-JP" sz="24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/</a:t>
            </a:r>
            <a:r>
              <a:rPr kumimoji="0" lang="ja-JP" altLang="en-US" sz="24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週 </a:t>
            </a:r>
            <a:r>
              <a:rPr kumimoji="0" lang="en-US" altLang="ja-JP" sz="24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week</a:t>
            </a:r>
            <a:r>
              <a:rPr kumimoji="0" lang="en-US" altLang="ja-JP" sz="20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 </a:t>
            </a:r>
          </a:p>
          <a:p>
            <a:pPr>
              <a:lnSpc>
                <a:spcPct val="90000"/>
              </a:lnSpc>
            </a:pPr>
            <a:endParaRPr kumimoji="0" lang="en-US" altLang="ja-JP" sz="2000">
              <a:solidFill>
                <a:schemeClr val="accent1"/>
              </a:solidFill>
              <a:latin typeface="Aharoni" pitchFamily="2" charset="-79"/>
              <a:cs typeface="Aharoni" pitchFamily="2" charset="-79"/>
            </a:endParaRPr>
          </a:p>
          <a:p>
            <a:pPr>
              <a:lnSpc>
                <a:spcPct val="90000"/>
              </a:lnSpc>
            </a:pPr>
            <a:r>
              <a:rPr kumimoji="0" lang="ja-JP" altLang="en-US" sz="28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シルバー</a:t>
            </a:r>
            <a:r>
              <a:rPr kumimoji="0" lang="ja-JP" altLang="en-US" sz="25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　</a:t>
            </a:r>
            <a:r>
              <a:rPr kumimoji="0" lang="en-US" altLang="ja-JP" sz="21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SILVER</a:t>
            </a:r>
            <a:r>
              <a:rPr kumimoji="0" lang="en-US" altLang="ja-JP" sz="25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kumimoji="0" lang="en-US" altLang="ja-JP" sz="29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$5,000</a:t>
            </a:r>
            <a:r>
              <a:rPr kumimoji="0" lang="en-US" altLang="ja-JP" sz="25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/</a:t>
            </a:r>
            <a:r>
              <a:rPr kumimoji="0" lang="ja-JP" altLang="en-US" sz="25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週</a:t>
            </a:r>
            <a:r>
              <a:rPr kumimoji="0" lang="ja-JP" altLang="en-US" sz="17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　</a:t>
            </a:r>
            <a:r>
              <a:rPr kumimoji="0" lang="en-US" altLang="ja-JP" sz="25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week</a:t>
            </a:r>
          </a:p>
          <a:p>
            <a:pPr>
              <a:lnSpc>
                <a:spcPct val="90000"/>
              </a:lnSpc>
            </a:pPr>
            <a:endParaRPr kumimoji="0" lang="en-US" altLang="ja-JP" sz="2000">
              <a:solidFill>
                <a:schemeClr val="accent1"/>
              </a:solidFill>
              <a:latin typeface="Aharoni" pitchFamily="2" charset="-79"/>
              <a:cs typeface="Aharoni" pitchFamily="2" charset="-79"/>
            </a:endParaRPr>
          </a:p>
          <a:p>
            <a:pPr>
              <a:lnSpc>
                <a:spcPct val="90000"/>
              </a:lnSpc>
            </a:pPr>
            <a:r>
              <a:rPr kumimoji="0" lang="ja-JP" altLang="en-US" sz="28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ゴールド</a:t>
            </a:r>
            <a:r>
              <a:rPr kumimoji="0" lang="ja-JP" altLang="en-US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　</a:t>
            </a:r>
            <a:r>
              <a:rPr kumimoji="0" lang="en-US" altLang="ja-JP" sz="24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GOLD</a:t>
            </a:r>
            <a:r>
              <a:rPr kumimoji="0" lang="en-US" altLang="ja-JP" sz="28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 $10,000/</a:t>
            </a:r>
            <a:r>
              <a:rPr kumimoji="0" lang="ja-JP" altLang="en-US" sz="24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週</a:t>
            </a:r>
            <a:r>
              <a:rPr kumimoji="0" lang="ja-JP" altLang="en-US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　</a:t>
            </a:r>
            <a:r>
              <a:rPr kumimoji="0" lang="en-US" altLang="ja-JP" sz="24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week</a:t>
            </a:r>
          </a:p>
          <a:p>
            <a:pPr>
              <a:lnSpc>
                <a:spcPct val="90000"/>
              </a:lnSpc>
            </a:pPr>
            <a:endParaRPr kumimoji="0" lang="en-US" altLang="ja-JP" sz="2000">
              <a:solidFill>
                <a:schemeClr val="accent1"/>
              </a:solidFill>
              <a:latin typeface="Aharoni" pitchFamily="2" charset="-79"/>
              <a:cs typeface="Aharoni" pitchFamily="2" charset="-79"/>
            </a:endParaRPr>
          </a:p>
          <a:p>
            <a:pPr>
              <a:lnSpc>
                <a:spcPct val="90000"/>
              </a:lnSpc>
            </a:pPr>
            <a:r>
              <a:rPr kumimoji="0" lang="ja-JP" altLang="en-US" sz="27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プラチナ </a:t>
            </a:r>
            <a:r>
              <a:rPr kumimoji="0" lang="en-US" altLang="ja-JP" sz="23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PLATINUM</a:t>
            </a:r>
            <a:r>
              <a:rPr kumimoji="0" lang="en-US" altLang="ja-JP" sz="27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kumimoji="0" lang="en-US" altLang="ja-JP" sz="32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$15,000</a:t>
            </a:r>
            <a:r>
              <a:rPr kumimoji="0" lang="en-US" altLang="ja-JP" sz="27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/</a:t>
            </a:r>
            <a:r>
              <a:rPr kumimoji="0" lang="ja-JP" altLang="en-US" sz="23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週</a:t>
            </a:r>
            <a:r>
              <a:rPr kumimoji="0" lang="ja-JP" altLang="en-US" sz="27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kumimoji="0" lang="en-US" altLang="ja-JP" sz="23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week</a:t>
            </a:r>
          </a:p>
          <a:p>
            <a:pPr>
              <a:lnSpc>
                <a:spcPct val="90000"/>
              </a:lnSpc>
            </a:pPr>
            <a:endParaRPr kumimoji="0" lang="en-US" altLang="ja-JP">
              <a:solidFill>
                <a:schemeClr val="accent1"/>
              </a:solidFill>
              <a:latin typeface="Aharoni" pitchFamily="2" charset="-79"/>
              <a:cs typeface="Aharoni" pitchFamily="2" charset="-79"/>
            </a:endParaRPr>
          </a:p>
          <a:p>
            <a:pPr>
              <a:lnSpc>
                <a:spcPct val="90000"/>
              </a:lnSpc>
            </a:pPr>
            <a:r>
              <a:rPr kumimoji="0" lang="ja-JP" altLang="en-US" sz="30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ダイヤモンド</a:t>
            </a:r>
            <a:r>
              <a:rPr kumimoji="0" lang="ja-JP" altLang="en-US" sz="16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kumimoji="0" lang="en-US" altLang="ja-JP" sz="22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DIAMOND</a:t>
            </a:r>
            <a:r>
              <a:rPr kumimoji="0" lang="en-US" altLang="ja-JP" sz="12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kumimoji="0" lang="en-US" altLang="ja-JP" sz="34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$25,000</a:t>
            </a:r>
            <a:r>
              <a:rPr kumimoji="0" lang="en-US" altLang="ja-JP" sz="22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/</a:t>
            </a:r>
            <a:r>
              <a:rPr kumimoji="0" lang="ja-JP" altLang="en-US" sz="22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週</a:t>
            </a:r>
            <a:r>
              <a:rPr kumimoji="0" lang="ja-JP" altLang="en-US" sz="20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  <a:cs typeface="Aharoni" pitchFamily="2" charset="-79"/>
              </a:rPr>
              <a:t>week</a:t>
            </a:r>
            <a:endParaRPr kumimoji="0" lang="en-US" altLang="ja-JP" sz="2000">
              <a:latin typeface="Corbel" pitchFamily="34" charset="0"/>
            </a:endParaRPr>
          </a:p>
          <a:p>
            <a:pPr>
              <a:lnSpc>
                <a:spcPct val="80000"/>
              </a:lnSpc>
            </a:pPr>
            <a:r>
              <a:rPr kumimoji="0" lang="en-US" altLang="ja-JP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kumimoji="0" lang="en-US" altLang="ja-JP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</a:br>
            <a:r>
              <a:rPr kumimoji="0" lang="ja-JP" altLang="en-US" sz="32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エクゼクティブ・ダイヤ</a:t>
            </a:r>
            <a:r>
              <a:rPr kumimoji="0" lang="ja-JP" altLang="en-US" sz="24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　</a:t>
            </a:r>
            <a:r>
              <a:rPr kumimoji="0" lang="en-US" altLang="ja-JP" sz="25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EXEC DIAMOND</a:t>
            </a:r>
            <a:r>
              <a:rPr kumimoji="0" lang="ja-JP" altLang="en-US" sz="19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　</a:t>
            </a:r>
            <a:r>
              <a:rPr kumimoji="0" lang="en-US" altLang="ja-JP" sz="37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$50,000</a:t>
            </a:r>
            <a:r>
              <a:rPr kumimoji="0" lang="en-US" altLang="ja-JP" sz="33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/</a:t>
            </a:r>
            <a:r>
              <a:rPr kumimoji="0" lang="ja-JP" altLang="en-US" sz="25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週 </a:t>
            </a:r>
            <a:r>
              <a:rPr kumimoji="0" lang="en-US" altLang="ja-JP" sz="25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week</a:t>
            </a:r>
            <a:endParaRPr kumimoji="0" lang="en-US" altLang="ja-JP" sz="2500">
              <a:latin typeface="Corbel" pitchFamily="34" charset="0"/>
            </a:endParaRPr>
          </a:p>
          <a:p>
            <a:pPr>
              <a:lnSpc>
                <a:spcPct val="90000"/>
              </a:lnSpc>
            </a:pPr>
            <a:endParaRPr kumimoji="0" lang="ja-JP" altLang="en-US">
              <a:solidFill>
                <a:schemeClr val="accent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9157" name="Rectangle 25"/>
          <p:cNvSpPr>
            <a:spLocks noChangeArrowheads="1"/>
          </p:cNvSpPr>
          <p:nvPr/>
        </p:nvSpPr>
        <p:spPr bwMode="auto">
          <a:xfrm>
            <a:off x="19050" y="5351463"/>
            <a:ext cx="5302250" cy="143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ja-JP" altLang="en-US" sz="1400">
                <a:latin typeface="Corbel" pitchFamily="34" charset="0"/>
              </a:rPr>
              <a:t>この収入は各ランクの上限であり、収入の保証ではありません。</a:t>
            </a:r>
          </a:p>
          <a:p>
            <a:r>
              <a:rPr kumimoji="0" lang="ja-JP" altLang="en-US" sz="1400">
                <a:latin typeface="Corbel" pitchFamily="34" charset="0"/>
              </a:rPr>
              <a:t>一人ひとりの収入は実際の売上やグループによって異なるものです</a:t>
            </a:r>
            <a:r>
              <a:rPr kumimoji="0" lang="ja-JP" altLang="en-US" sz="1200">
                <a:latin typeface="Corbel" pitchFamily="34" charset="0"/>
              </a:rPr>
              <a:t>。</a:t>
            </a:r>
          </a:p>
          <a:p>
            <a:r>
              <a:rPr kumimoji="0" lang="en-US" altLang="ja-JP" sz="1200">
                <a:latin typeface="Corbel" pitchFamily="34" charset="0"/>
              </a:rPr>
              <a:t>These figures should not be considered as guarantees or projections of</a:t>
            </a:r>
          </a:p>
          <a:p>
            <a:r>
              <a:rPr kumimoji="0" lang="en-US" altLang="ja-JP" sz="1200">
                <a:latin typeface="Corbel" pitchFamily="34" charset="0"/>
              </a:rPr>
              <a:t>actual earnings or profits. Any representation or guarantee would be </a:t>
            </a:r>
          </a:p>
          <a:p>
            <a:r>
              <a:rPr kumimoji="0" lang="en-US" altLang="ja-JP" sz="1200">
                <a:latin typeface="Corbel" pitchFamily="34" charset="0"/>
              </a:rPr>
              <a:t>misleading. Success with DrinkACT results only from successful distribution</a:t>
            </a:r>
          </a:p>
          <a:p>
            <a:r>
              <a:rPr kumimoji="0" lang="en-US" altLang="ja-JP" sz="1200">
                <a:latin typeface="Corbel" pitchFamily="34" charset="0"/>
              </a:rPr>
              <a:t>efforts which requires hard work, diligence, and leadership. Your success will </a:t>
            </a:r>
          </a:p>
          <a:p>
            <a:r>
              <a:rPr kumimoji="0" lang="en-US" altLang="ja-JP" sz="1200">
                <a:latin typeface="Corbel" pitchFamily="34" charset="0"/>
              </a:rPr>
              <a:t>depend upon how effectively you exercise these qualities. </a:t>
            </a:r>
          </a:p>
        </p:txBody>
      </p:sp>
      <p:pic>
        <p:nvPicPr>
          <p:cNvPr id="49163" name="Picture 11" descr="oppo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02313" y="0"/>
            <a:ext cx="3341687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5" descr="fistpumpdrinkac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304800"/>
            <a:ext cx="916305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3" descr="companytour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3400"/>
            <a:ext cx="9144000" cy="608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TextBox 4"/>
          <p:cNvSpPr txBox="1">
            <a:spLocks noChangeArrowheads="1"/>
          </p:cNvSpPr>
          <p:nvPr/>
        </p:nvSpPr>
        <p:spPr bwMode="auto">
          <a:xfrm>
            <a:off x="758825" y="381000"/>
            <a:ext cx="2971800" cy="12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ja-JP" sz="7500">
                <a:solidFill>
                  <a:schemeClr val="bg1"/>
                </a:solidFill>
                <a:latin typeface="Bleeding Cowboys" pitchFamily="2" charset="0"/>
              </a:rPr>
              <a:t>United</a:t>
            </a:r>
          </a:p>
        </p:txBody>
      </p:sp>
      <p:sp>
        <p:nvSpPr>
          <p:cNvPr id="52228" name="TextBox 6"/>
          <p:cNvSpPr txBox="1">
            <a:spLocks noChangeArrowheads="1"/>
          </p:cNvSpPr>
          <p:nvPr/>
        </p:nvSpPr>
        <p:spPr bwMode="auto">
          <a:xfrm>
            <a:off x="722313" y="1512888"/>
            <a:ext cx="30876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ja-JP">
                <a:solidFill>
                  <a:schemeClr val="bg1"/>
                </a:solidFill>
                <a:latin typeface="Capture it" pitchFamily="2" charset="0"/>
                <a:cs typeface="Andalus" pitchFamily="2" charset="-78"/>
              </a:rPr>
              <a:t>MARKETERS INTERNATIONAL</a:t>
            </a:r>
          </a:p>
        </p:txBody>
      </p:sp>
      <p:sp>
        <p:nvSpPr>
          <p:cNvPr id="52229" name="Rectangle 7"/>
          <p:cNvSpPr>
            <a:spLocks noChangeArrowheads="1"/>
          </p:cNvSpPr>
          <p:nvPr/>
        </p:nvSpPr>
        <p:spPr bwMode="auto">
          <a:xfrm>
            <a:off x="3733800" y="609600"/>
            <a:ext cx="521493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ja-JP" sz="3000">
                <a:solidFill>
                  <a:schemeClr val="bg1"/>
                </a:solidFill>
                <a:latin typeface="Capture it" pitchFamily="2" charset="0"/>
                <a:cs typeface="Andalus" pitchFamily="2" charset="-78"/>
              </a:rPr>
              <a:t>Drinkact warehouse tour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3" descr="nate_on_stag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-4763"/>
            <a:ext cx="76962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842963" y="-25400"/>
            <a:ext cx="631983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ja-JP" sz="3000">
                <a:latin typeface="Capture it" pitchFamily="2" charset="0"/>
                <a:cs typeface="Andalus" pitchFamily="2" charset="-78"/>
              </a:rPr>
              <a:t>Drinkact TRAINING </a:t>
            </a:r>
          </a:p>
          <a:p>
            <a:r>
              <a:rPr kumimoji="0" lang="en-US" altLang="ja-JP" sz="3000">
                <a:latin typeface="Capture it" pitchFamily="2" charset="0"/>
                <a:cs typeface="Andalus" pitchFamily="2" charset="-78"/>
              </a:rPr>
              <a:t>WITH NATE CALIMA &amp; JOHN DEHART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1"/>
          <p:cNvSpPr txBox="1">
            <a:spLocks noChangeArrowheads="1"/>
          </p:cNvSpPr>
          <p:nvPr/>
        </p:nvSpPr>
        <p:spPr bwMode="auto">
          <a:xfrm>
            <a:off x="2362200" y="92075"/>
            <a:ext cx="4724400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ja-JP" altLang="en-US" sz="3600">
                <a:solidFill>
                  <a:schemeClr val="accent1"/>
                </a:solidFill>
                <a:latin typeface="Corbel" pitchFamily="34" charset="0"/>
              </a:rPr>
              <a:t>ビジネスで扱う</a:t>
            </a:r>
          </a:p>
          <a:p>
            <a:pPr algn="ctr">
              <a:lnSpc>
                <a:spcPct val="90000"/>
              </a:lnSpc>
            </a:pPr>
            <a:r>
              <a:rPr kumimoji="0" lang="ja-JP" altLang="en-US" sz="4400">
                <a:solidFill>
                  <a:schemeClr val="accent1"/>
                </a:solidFill>
                <a:latin typeface="Corbel" pitchFamily="34" charset="0"/>
              </a:rPr>
              <a:t>理想の製品は：</a:t>
            </a:r>
          </a:p>
          <a:p>
            <a:pPr algn="ctr"/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THE IDEAL PRODUCT FOR BUSINESS</a:t>
            </a:r>
            <a:r>
              <a:rPr kumimoji="0" lang="en-US" altLang="ja-JP" sz="2000">
                <a:latin typeface="Corbel" pitchFamily="34" charset="0"/>
              </a:rPr>
              <a:t>: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124200" y="152400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00400" y="1676400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Rectangle 17"/>
          <p:cNvSpPr>
            <a:spLocks noChangeArrowheads="1"/>
          </p:cNvSpPr>
          <p:nvPr/>
        </p:nvSpPr>
        <p:spPr bwMode="auto">
          <a:xfrm>
            <a:off x="152400" y="1933575"/>
            <a:ext cx="35052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0" lang="ja-JP" altLang="en-US" sz="5400">
                <a:latin typeface="Aharoni" pitchFamily="2" charset="-79"/>
                <a:cs typeface="Aharoni" pitchFamily="2" charset="-79"/>
              </a:rPr>
              <a:t>お客様も　大喜び</a:t>
            </a:r>
          </a:p>
          <a:p>
            <a:pPr algn="ctr">
              <a:lnSpc>
                <a:spcPct val="90000"/>
              </a:lnSpc>
            </a:pPr>
            <a:endParaRPr kumimoji="0" lang="ja-JP" altLang="en-US" sz="2800"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r>
              <a:rPr kumimoji="0" lang="en-US" altLang="ja-JP" sz="3600">
                <a:latin typeface="Aharoni" pitchFamily="2" charset="-79"/>
                <a:cs typeface="Aharoni" pitchFamily="2" charset="-79"/>
              </a:rPr>
              <a:t>CUSTOMERS LOVE IT!</a:t>
            </a:r>
          </a:p>
        </p:txBody>
      </p:sp>
      <p:pic>
        <p:nvPicPr>
          <p:cNvPr id="18437" name="Picture 4" descr="02"/>
          <p:cNvPicPr>
            <a:picLocks noChangeAspect="1" noChangeArrowheads="1"/>
          </p:cNvPicPr>
          <p:nvPr/>
        </p:nvPicPr>
        <p:blipFill>
          <a:blip r:embed="rId3" cstate="print"/>
          <a:srcRect l="7973" t="20079" r="62303" b="10629"/>
          <a:stretch>
            <a:fillRect/>
          </a:stretch>
        </p:blipFill>
        <p:spPr bwMode="auto">
          <a:xfrm>
            <a:off x="3657600" y="1905000"/>
            <a:ext cx="165576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Rectangle 17"/>
          <p:cNvSpPr>
            <a:spLocks noChangeArrowheads="1"/>
          </p:cNvSpPr>
          <p:nvPr/>
        </p:nvSpPr>
        <p:spPr bwMode="auto">
          <a:xfrm>
            <a:off x="5486400" y="1905000"/>
            <a:ext cx="3505200" cy="324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0" lang="ja-JP" altLang="en-US" sz="5400">
                <a:latin typeface="Aharoni" pitchFamily="2" charset="-79"/>
                <a:cs typeface="Aharoni" pitchFamily="2" charset="-79"/>
              </a:rPr>
              <a:t>仕事側も　大喜び</a:t>
            </a:r>
            <a:endParaRPr kumimoji="0" lang="en-US" altLang="ja-JP" sz="5400"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endParaRPr kumimoji="0" lang="ja-JP" altLang="en-US" sz="1400"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r>
              <a:rPr kumimoji="0" lang="en-US" altLang="ja-JP" sz="3600">
                <a:latin typeface="Aharoni" pitchFamily="2" charset="-79"/>
                <a:cs typeface="Aharoni" pitchFamily="2" charset="-79"/>
              </a:rPr>
              <a:t>PEOPLE IN BUSINESS</a:t>
            </a:r>
          </a:p>
          <a:p>
            <a:pPr algn="ctr">
              <a:lnSpc>
                <a:spcPct val="90000"/>
              </a:lnSpc>
            </a:pPr>
            <a:r>
              <a:rPr kumimoji="0" lang="en-US" altLang="ja-JP" sz="3600">
                <a:latin typeface="Aharoni" pitchFamily="2" charset="-79"/>
                <a:cs typeface="Aharoni" pitchFamily="2" charset="-79"/>
              </a:rPr>
              <a:t>LOVE IT!</a:t>
            </a:r>
          </a:p>
        </p:txBody>
      </p:sp>
      <p:sp>
        <p:nvSpPr>
          <p:cNvPr id="18439" name="Rectangle 17"/>
          <p:cNvSpPr>
            <a:spLocks noChangeArrowheads="1"/>
          </p:cNvSpPr>
          <p:nvPr/>
        </p:nvSpPr>
        <p:spPr bwMode="auto">
          <a:xfrm>
            <a:off x="381000" y="5392738"/>
            <a:ext cx="8458200" cy="131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0" lang="ja-JP" altLang="en-US" sz="48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このような製品の特徴は？</a:t>
            </a:r>
          </a:p>
          <a:p>
            <a:pPr algn="ctr">
              <a:lnSpc>
                <a:spcPct val="90000"/>
              </a:lnSpc>
            </a:pPr>
            <a:endParaRPr kumimoji="0" lang="ja-JP" altLang="en-US" sz="800"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endParaRPr kumimoji="0" lang="ja-JP" altLang="en-US" sz="500"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r>
              <a:rPr kumimoji="0" lang="en-US" altLang="ja-JP" sz="28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WHAT WOULD THIS PRODUCT LOOK LIKE?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groupphot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7350"/>
            <a:ext cx="9144000" cy="608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4275" name="Group 6"/>
          <p:cNvGrpSpPr>
            <a:grpSpLocks/>
          </p:cNvGrpSpPr>
          <p:nvPr/>
        </p:nvGrpSpPr>
        <p:grpSpPr bwMode="auto">
          <a:xfrm>
            <a:off x="2463800" y="482600"/>
            <a:ext cx="4013200" cy="1422400"/>
            <a:chOff x="1854763" y="6350168"/>
            <a:chExt cx="4012637" cy="1422232"/>
          </a:xfrm>
        </p:grpSpPr>
        <p:sp>
          <p:nvSpPr>
            <p:cNvPr id="54276" name="Rectangle 7"/>
            <p:cNvSpPr>
              <a:spLocks noChangeArrowheads="1"/>
            </p:cNvSpPr>
            <p:nvPr/>
          </p:nvSpPr>
          <p:spPr bwMode="auto">
            <a:xfrm>
              <a:off x="1854763" y="7218402"/>
              <a:ext cx="4012637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altLang="ja-JP" sz="3000">
                  <a:solidFill>
                    <a:schemeClr val="bg1"/>
                  </a:solidFill>
                  <a:latin typeface="Capture it" pitchFamily="2" charset="0"/>
                  <a:cs typeface="Andalus" pitchFamily="2" charset="-78"/>
                </a:rPr>
                <a:t>I Love DRiNKACT.CoM</a:t>
              </a:r>
            </a:p>
          </p:txBody>
        </p:sp>
        <p:sp>
          <p:nvSpPr>
            <p:cNvPr id="54277" name="TextBox 8"/>
            <p:cNvSpPr txBox="1">
              <a:spLocks noChangeArrowheads="1"/>
            </p:cNvSpPr>
            <p:nvPr/>
          </p:nvSpPr>
          <p:spPr bwMode="auto">
            <a:xfrm>
              <a:off x="2616763" y="6350168"/>
              <a:ext cx="274320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ja-JP" sz="6000">
                  <a:solidFill>
                    <a:schemeClr val="bg1"/>
                  </a:solidFill>
                  <a:latin typeface="Bleeding Cowboys" pitchFamily="2" charset="0"/>
                </a:rPr>
                <a:t>United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59" name="Group 6"/>
          <p:cNvGrpSpPr>
            <a:grpSpLocks/>
          </p:cNvGrpSpPr>
          <p:nvPr/>
        </p:nvGrpSpPr>
        <p:grpSpPr bwMode="auto">
          <a:xfrm>
            <a:off x="-990600" y="0"/>
            <a:ext cx="5334000" cy="8655050"/>
            <a:chOff x="1854763" y="6350168"/>
            <a:chExt cx="3504708" cy="8654029"/>
          </a:xfrm>
        </p:grpSpPr>
        <p:sp>
          <p:nvSpPr>
            <p:cNvPr id="96260" name="Rectangle 7"/>
            <p:cNvSpPr>
              <a:spLocks noChangeArrowheads="1"/>
            </p:cNvSpPr>
            <p:nvPr/>
          </p:nvSpPr>
          <p:spPr bwMode="auto">
            <a:xfrm>
              <a:off x="1854763" y="7218428"/>
              <a:ext cx="120996" cy="549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kumimoji="0" lang="en-US" altLang="ja-JP" sz="3000">
                <a:solidFill>
                  <a:schemeClr val="bg1"/>
                </a:solidFill>
                <a:latin typeface="Capture it" pitchFamily="2" charset="0"/>
                <a:cs typeface="Andalus" pitchFamily="2" charset="-78"/>
              </a:endParaRPr>
            </a:p>
          </p:txBody>
        </p:sp>
        <p:sp>
          <p:nvSpPr>
            <p:cNvPr id="96261" name="TextBox 8"/>
            <p:cNvSpPr txBox="1">
              <a:spLocks noChangeArrowheads="1"/>
            </p:cNvSpPr>
            <p:nvPr/>
          </p:nvSpPr>
          <p:spPr bwMode="auto">
            <a:xfrm>
              <a:off x="2616203" y="6350168"/>
              <a:ext cx="2743268" cy="8654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ja-JP" sz="4000">
                  <a:solidFill>
                    <a:schemeClr val="bg1"/>
                  </a:solidFill>
                  <a:latin typeface="Bleeding Cowboys" pitchFamily="2" charset="0"/>
                </a:rPr>
                <a:t>9</a:t>
              </a:r>
              <a:r>
                <a:rPr kumimoji="0" lang="ja-JP" altLang="en-US" sz="4000">
                  <a:solidFill>
                    <a:schemeClr val="bg1"/>
                  </a:solidFill>
                  <a:latin typeface="Bleeding Cowboys" pitchFamily="2" charset="0"/>
                </a:rPr>
                <a:t>月</a:t>
              </a:r>
              <a:r>
                <a:rPr kumimoji="0" lang="en-US" altLang="ja-JP" sz="4000">
                  <a:solidFill>
                    <a:schemeClr val="bg1"/>
                  </a:solidFill>
                  <a:latin typeface="Bleeding Cowboys" pitchFamily="2" charset="0"/>
                </a:rPr>
                <a:t>18</a:t>
              </a:r>
              <a:r>
                <a:rPr kumimoji="0" lang="ja-JP" altLang="en-US" sz="4000">
                  <a:solidFill>
                    <a:schemeClr val="bg1"/>
                  </a:solidFill>
                  <a:latin typeface="Bleeding Cowboys" pitchFamily="2" charset="0"/>
                </a:rPr>
                <a:t>日までの</a:t>
              </a:r>
            </a:p>
            <a:p>
              <a:r>
                <a:rPr kumimoji="0" lang="ja-JP" altLang="en-US" sz="5400">
                  <a:solidFill>
                    <a:schemeClr val="bg1"/>
                  </a:solidFill>
                  <a:latin typeface="Bleeding Cowboys" pitchFamily="2" charset="0"/>
                </a:rPr>
                <a:t>大チャンス！</a:t>
              </a:r>
            </a:p>
            <a:p>
              <a:endParaRPr kumimoji="0" lang="ja-JP" altLang="en-US" sz="800">
                <a:solidFill>
                  <a:schemeClr val="bg1"/>
                </a:solidFill>
                <a:latin typeface="Bleeding Cowboys" pitchFamily="2" charset="0"/>
              </a:endParaRPr>
            </a:p>
            <a:p>
              <a:r>
                <a:rPr kumimoji="0" lang="ja-JP" altLang="en-US" sz="4000">
                  <a:solidFill>
                    <a:schemeClr val="bg1"/>
                  </a:solidFill>
                  <a:latin typeface="Bleeding Cowboys" pitchFamily="2" charset="0"/>
                </a:rPr>
                <a:t>ブロンズの紹</a:t>
              </a:r>
            </a:p>
            <a:p>
              <a:r>
                <a:rPr kumimoji="0" lang="ja-JP" altLang="en-US" sz="4000">
                  <a:solidFill>
                    <a:schemeClr val="bg1"/>
                  </a:solidFill>
                  <a:latin typeface="Bleeding Cowboys" pitchFamily="2" charset="0"/>
                </a:rPr>
                <a:t>介者ボーナス</a:t>
              </a:r>
            </a:p>
            <a:p>
              <a:r>
                <a:rPr kumimoji="0" lang="ja-JP" altLang="en-US" sz="4000">
                  <a:solidFill>
                    <a:schemeClr val="bg1"/>
                  </a:solidFill>
                  <a:latin typeface="Bleeding Cowboys" pitchFamily="2" charset="0"/>
                </a:rPr>
                <a:t>通常の</a:t>
              </a:r>
              <a:r>
                <a:rPr kumimoji="0" lang="en-US" altLang="ja-JP" sz="4000">
                  <a:solidFill>
                    <a:schemeClr val="bg1"/>
                  </a:solidFill>
                  <a:latin typeface="Bleeding Cowboys" pitchFamily="2" charset="0"/>
                </a:rPr>
                <a:t>$40</a:t>
              </a:r>
              <a:r>
                <a:rPr kumimoji="0" lang="ja-JP" altLang="en-US" sz="4000">
                  <a:solidFill>
                    <a:schemeClr val="bg1"/>
                  </a:solidFill>
                  <a:latin typeface="Bleeding Cowboys" pitchFamily="2" charset="0"/>
                </a:rPr>
                <a:t>は</a:t>
              </a:r>
            </a:p>
            <a:p>
              <a:r>
                <a:rPr kumimoji="0" lang="en-US" altLang="ja-JP" sz="4400">
                  <a:solidFill>
                    <a:schemeClr val="accent1"/>
                  </a:solidFill>
                  <a:latin typeface="Bleeding Cowboys" pitchFamily="2" charset="0"/>
                </a:rPr>
                <a:t>$60</a:t>
              </a:r>
              <a:r>
                <a:rPr kumimoji="0" lang="ja-JP" altLang="en-US" sz="4000">
                  <a:solidFill>
                    <a:schemeClr val="bg1"/>
                  </a:solidFill>
                  <a:latin typeface="Bleeding Cowboys" pitchFamily="2" charset="0"/>
                </a:rPr>
                <a:t>か</a:t>
              </a:r>
              <a:r>
                <a:rPr kumimoji="0" lang="en-US" altLang="ja-JP" sz="4400">
                  <a:solidFill>
                    <a:schemeClr val="accent1"/>
                  </a:solidFill>
                  <a:latin typeface="Bleeding Cowboys" pitchFamily="2" charset="0"/>
                </a:rPr>
                <a:t>$80</a:t>
              </a:r>
              <a:r>
                <a:rPr kumimoji="0" lang="ja-JP" altLang="en-US" sz="4400">
                  <a:solidFill>
                    <a:schemeClr val="bg1"/>
                  </a:solidFill>
                  <a:latin typeface="Bleeding Cowboys" pitchFamily="2" charset="0"/>
                </a:rPr>
                <a:t>へ</a:t>
              </a:r>
            </a:p>
            <a:p>
              <a:endParaRPr kumimoji="0" lang="ja-JP" altLang="en-US" sz="1200">
                <a:solidFill>
                  <a:schemeClr val="bg1"/>
                </a:solidFill>
                <a:latin typeface="Bleeding Cowboys" pitchFamily="2" charset="0"/>
              </a:endParaRPr>
            </a:p>
            <a:p>
              <a:r>
                <a:rPr kumimoji="0" lang="ja-JP" altLang="en-US" sz="4000">
                  <a:solidFill>
                    <a:schemeClr val="bg1"/>
                  </a:solidFill>
                </a:rPr>
                <a:t>シルバーの紹</a:t>
              </a:r>
            </a:p>
            <a:p>
              <a:r>
                <a:rPr kumimoji="0" lang="ja-JP" altLang="en-US" sz="4000">
                  <a:solidFill>
                    <a:schemeClr val="bg1"/>
                  </a:solidFill>
                </a:rPr>
                <a:t>介者ボーナス</a:t>
              </a:r>
            </a:p>
            <a:p>
              <a:r>
                <a:rPr kumimoji="0" lang="ja-JP" altLang="en-US" sz="4000">
                  <a:solidFill>
                    <a:schemeClr val="bg1"/>
                  </a:solidFill>
                </a:rPr>
                <a:t>通常の</a:t>
              </a:r>
              <a:r>
                <a:rPr kumimoji="0" lang="en-US" altLang="ja-JP" sz="4000">
                  <a:solidFill>
                    <a:schemeClr val="bg1"/>
                  </a:solidFill>
                </a:rPr>
                <a:t>$80</a:t>
              </a:r>
              <a:r>
                <a:rPr kumimoji="0" lang="ja-JP" altLang="en-US" sz="4000">
                  <a:solidFill>
                    <a:schemeClr val="bg1"/>
                  </a:solidFill>
                </a:rPr>
                <a:t>は</a:t>
              </a:r>
            </a:p>
            <a:p>
              <a:r>
                <a:rPr kumimoji="0" lang="en-US" altLang="ja-JP" sz="4000">
                  <a:solidFill>
                    <a:schemeClr val="bg1"/>
                  </a:solidFill>
                </a:rPr>
                <a:t>$</a:t>
              </a:r>
              <a:r>
                <a:rPr kumimoji="0" lang="en-US" altLang="ja-JP" sz="4000">
                  <a:solidFill>
                    <a:schemeClr val="accent1"/>
                  </a:solidFill>
                </a:rPr>
                <a:t>120</a:t>
              </a:r>
              <a:r>
                <a:rPr kumimoji="0" lang="ja-JP" altLang="en-US" sz="4000">
                  <a:solidFill>
                    <a:schemeClr val="bg1"/>
                  </a:solidFill>
                </a:rPr>
                <a:t>か</a:t>
              </a:r>
              <a:r>
                <a:rPr kumimoji="0" lang="en-US" altLang="ja-JP" sz="4000">
                  <a:solidFill>
                    <a:schemeClr val="accent1"/>
                  </a:solidFill>
                </a:rPr>
                <a:t>$160</a:t>
              </a:r>
              <a:r>
                <a:rPr kumimoji="0" lang="ja-JP" altLang="en-US" sz="4000">
                  <a:solidFill>
                    <a:schemeClr val="bg1"/>
                  </a:solidFill>
                </a:rPr>
                <a:t>へ</a:t>
              </a:r>
            </a:p>
            <a:p>
              <a:endParaRPr kumimoji="0" lang="en-US" altLang="ja-JP" sz="8000">
                <a:solidFill>
                  <a:schemeClr val="bg1"/>
                </a:solidFill>
                <a:latin typeface="Bleeding Cowboys" pitchFamily="2" charset="0"/>
              </a:endParaRPr>
            </a:p>
            <a:p>
              <a:endParaRPr kumimoji="0" lang="en-US" altLang="ja-JP" sz="4400">
                <a:solidFill>
                  <a:schemeClr val="bg1"/>
                </a:solidFill>
                <a:latin typeface="Bleeding Cowboys" pitchFamily="2" charset="0"/>
              </a:endParaRPr>
            </a:p>
          </p:txBody>
        </p:sp>
      </p:grpSp>
      <p:pic>
        <p:nvPicPr>
          <p:cNvPr id="96263" name="Picture 7" descr="Double-Down-Contest-2-JP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0"/>
            <a:ext cx="4953000" cy="708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Box 11"/>
          <p:cNvSpPr txBox="1">
            <a:spLocks noChangeArrowheads="1"/>
          </p:cNvSpPr>
          <p:nvPr/>
        </p:nvSpPr>
        <p:spPr bwMode="auto">
          <a:xfrm>
            <a:off x="2362200" y="92075"/>
            <a:ext cx="4724400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ja-JP" altLang="en-US" sz="3600">
                <a:solidFill>
                  <a:schemeClr val="accent1"/>
                </a:solidFill>
                <a:latin typeface="Corbel" pitchFamily="34" charset="0"/>
              </a:rPr>
              <a:t>ビジネスで扱う</a:t>
            </a:r>
          </a:p>
          <a:p>
            <a:pPr algn="ctr">
              <a:lnSpc>
                <a:spcPct val="90000"/>
              </a:lnSpc>
            </a:pPr>
            <a:r>
              <a:rPr kumimoji="0" lang="ja-JP" altLang="en-US" sz="4400">
                <a:solidFill>
                  <a:schemeClr val="accent1"/>
                </a:solidFill>
                <a:latin typeface="Corbel" pitchFamily="34" charset="0"/>
              </a:rPr>
              <a:t>理想の製品は：</a:t>
            </a:r>
          </a:p>
          <a:p>
            <a:pPr algn="ctr"/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THE IDEAL PRODUCT FOR BUSINESS</a:t>
            </a:r>
            <a:r>
              <a:rPr kumimoji="0" lang="en-US" altLang="ja-JP" sz="2000">
                <a:latin typeface="Corbel" pitchFamily="34" charset="0"/>
              </a:rPr>
              <a:t>: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124200" y="152400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00400" y="1676400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4" name="Rectangle 17"/>
          <p:cNvSpPr>
            <a:spLocks noChangeArrowheads="1"/>
          </p:cNvSpPr>
          <p:nvPr/>
        </p:nvSpPr>
        <p:spPr bwMode="auto">
          <a:xfrm>
            <a:off x="152400" y="1676400"/>
            <a:ext cx="3505200" cy="376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0" lang="ja-JP" altLang="en-US" sz="3600">
                <a:latin typeface="Aharoni" pitchFamily="2" charset="-79"/>
                <a:cs typeface="Aharoni" pitchFamily="2" charset="-79"/>
              </a:rPr>
              <a:t>試しやすい</a:t>
            </a:r>
          </a:p>
          <a:p>
            <a:pPr algn="ctr">
              <a:lnSpc>
                <a:spcPct val="80000"/>
              </a:lnSpc>
            </a:pPr>
            <a:r>
              <a:rPr kumimoji="0" lang="ja-JP" altLang="en-US" sz="3600">
                <a:latin typeface="Aharoni" pitchFamily="2" charset="-79"/>
                <a:cs typeface="Aharoni" pitchFamily="2" charset="-79"/>
              </a:rPr>
              <a:t>使いやすい</a:t>
            </a:r>
            <a:endParaRPr kumimoji="0" lang="en-US" altLang="ja-JP" sz="3600"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r>
              <a:rPr kumimoji="0" lang="ja-JP" altLang="en-US" sz="3200">
                <a:latin typeface="Aharoni" pitchFamily="2" charset="-79"/>
                <a:cs typeface="Aharoni" pitchFamily="2" charset="-79"/>
              </a:rPr>
              <a:t> </a:t>
            </a:r>
            <a:r>
              <a:rPr kumimoji="0" lang="en-US" altLang="ja-JP" sz="2400">
                <a:latin typeface="Aharoni" pitchFamily="2" charset="-79"/>
                <a:cs typeface="Aharoni" pitchFamily="2" charset="-79"/>
              </a:rPr>
              <a:t>EASY TO TRY &amp; USE</a:t>
            </a:r>
            <a:endParaRPr kumimoji="0" lang="ja-JP" altLang="en-US" sz="2400"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endParaRPr kumimoji="0" lang="en-US" altLang="ja-JP" sz="1200"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r>
              <a:rPr kumimoji="0" lang="ja-JP" altLang="en-US" sz="3600">
                <a:latin typeface="Aharoni" pitchFamily="2" charset="-79"/>
                <a:cs typeface="Aharoni" pitchFamily="2" charset="-79"/>
              </a:rPr>
              <a:t>即効性がある</a:t>
            </a:r>
            <a:r>
              <a:rPr kumimoji="0" lang="ja-JP" altLang="en-US" sz="3200">
                <a:latin typeface="Aharoni" pitchFamily="2" charset="-79"/>
                <a:cs typeface="Aharoni" pitchFamily="2" charset="-79"/>
              </a:rPr>
              <a:t> </a:t>
            </a:r>
          </a:p>
          <a:p>
            <a:pPr algn="ctr">
              <a:lnSpc>
                <a:spcPct val="90000"/>
              </a:lnSpc>
            </a:pPr>
            <a:r>
              <a:rPr kumimoji="0" lang="en-US" altLang="ja-JP" sz="2400">
                <a:latin typeface="Aharoni" pitchFamily="2" charset="-79"/>
                <a:cs typeface="Aharoni" pitchFamily="2" charset="-79"/>
              </a:rPr>
              <a:t>QUICK RESULTS</a:t>
            </a:r>
          </a:p>
          <a:p>
            <a:pPr algn="ctr">
              <a:lnSpc>
                <a:spcPct val="90000"/>
              </a:lnSpc>
            </a:pPr>
            <a:endParaRPr kumimoji="0" lang="en-US" altLang="ja-JP" sz="1600"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r>
              <a:rPr kumimoji="0" lang="ja-JP" altLang="en-US" sz="3200">
                <a:latin typeface="Aharoni" pitchFamily="2" charset="-79"/>
                <a:cs typeface="Aharoni" pitchFamily="2" charset="-79"/>
              </a:rPr>
              <a:t>生活への力になる</a:t>
            </a:r>
          </a:p>
          <a:p>
            <a:pPr algn="ctr">
              <a:lnSpc>
                <a:spcPct val="90000"/>
              </a:lnSpc>
            </a:pPr>
            <a:r>
              <a:rPr kumimoji="0" lang="en-US" altLang="ja-JP" sz="2400">
                <a:latin typeface="Aharoni" pitchFamily="2" charset="-79"/>
                <a:cs typeface="Aharoni" pitchFamily="2" charset="-79"/>
              </a:rPr>
              <a:t>IMPACT YOUR LIFE</a:t>
            </a:r>
          </a:p>
          <a:p>
            <a:pPr algn="ctr">
              <a:lnSpc>
                <a:spcPct val="90000"/>
              </a:lnSpc>
            </a:pPr>
            <a:endParaRPr kumimoji="0" lang="en-US" altLang="ja-JP" sz="240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485" name="Picture 4" descr="02"/>
          <p:cNvPicPr>
            <a:picLocks noChangeAspect="1" noChangeArrowheads="1"/>
          </p:cNvPicPr>
          <p:nvPr/>
        </p:nvPicPr>
        <p:blipFill>
          <a:blip r:embed="rId3" cstate="print"/>
          <a:srcRect l="7973" t="20079" r="62303" b="10629"/>
          <a:stretch>
            <a:fillRect/>
          </a:stretch>
        </p:blipFill>
        <p:spPr bwMode="auto">
          <a:xfrm>
            <a:off x="3657600" y="1905000"/>
            <a:ext cx="165576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5257800" y="1752600"/>
            <a:ext cx="38862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0" lang="ja-JP" altLang="en-US" sz="3600">
                <a:latin typeface="Aharoni" pitchFamily="2" charset="-79"/>
                <a:cs typeface="Aharoni" pitchFamily="2" charset="-79"/>
              </a:rPr>
              <a:t>紹介しやすい</a:t>
            </a:r>
          </a:p>
          <a:p>
            <a:pPr algn="ctr">
              <a:lnSpc>
                <a:spcPct val="90000"/>
              </a:lnSpc>
            </a:pPr>
            <a:r>
              <a:rPr kumimoji="0" lang="en-US" altLang="ja-JP" sz="2400">
                <a:latin typeface="Aharoni" pitchFamily="2" charset="-79"/>
                <a:cs typeface="Aharoni" pitchFamily="2" charset="-79"/>
              </a:rPr>
              <a:t>EASY TO INTRODUCE</a:t>
            </a:r>
            <a:endParaRPr kumimoji="0" lang="ja-JP" altLang="en-US" sz="2400"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endParaRPr kumimoji="0" lang="en-US" altLang="ja-JP" sz="1200"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r>
              <a:rPr kumimoji="0" lang="ja-JP" altLang="en-US" sz="3200">
                <a:latin typeface="Aharoni" pitchFamily="2" charset="-79"/>
                <a:cs typeface="Aharoni" pitchFamily="2" charset="-79"/>
              </a:rPr>
              <a:t>高継続性ある消耗品 </a:t>
            </a:r>
            <a:r>
              <a:rPr kumimoji="0" lang="en-US" altLang="ja-JP" sz="2400">
                <a:latin typeface="Aharoni" pitchFamily="2" charset="-79"/>
                <a:cs typeface="Aharoni" pitchFamily="2" charset="-79"/>
              </a:rPr>
              <a:t>HIGHLY CONSUMABLE</a:t>
            </a:r>
          </a:p>
          <a:p>
            <a:pPr algn="ctr">
              <a:lnSpc>
                <a:spcPct val="90000"/>
              </a:lnSpc>
            </a:pPr>
            <a:endParaRPr kumimoji="0" lang="en-US" altLang="ja-JP" sz="1200"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r>
              <a:rPr kumimoji="0" lang="ja-JP" altLang="en-US" sz="3600">
                <a:latin typeface="Aharoni" pitchFamily="2" charset="-79"/>
                <a:cs typeface="Aharoni" pitchFamily="2" charset="-79"/>
              </a:rPr>
              <a:t>ユニーク</a:t>
            </a:r>
          </a:p>
          <a:p>
            <a:pPr algn="ctr">
              <a:lnSpc>
                <a:spcPct val="90000"/>
              </a:lnSpc>
            </a:pPr>
            <a:r>
              <a:rPr kumimoji="0" lang="ja-JP" altLang="en-US" sz="3600">
                <a:latin typeface="Aharoni" pitchFamily="2" charset="-79"/>
                <a:cs typeface="Aharoni" pitchFamily="2" charset="-79"/>
              </a:rPr>
              <a:t>オリジナル</a:t>
            </a:r>
          </a:p>
          <a:p>
            <a:pPr algn="ctr">
              <a:lnSpc>
                <a:spcPct val="90000"/>
              </a:lnSpc>
            </a:pPr>
            <a:r>
              <a:rPr kumimoji="0" lang="en-US" altLang="ja-JP" sz="2400">
                <a:latin typeface="Aharoni" pitchFamily="2" charset="-79"/>
                <a:cs typeface="Aharoni" pitchFamily="2" charset="-79"/>
              </a:rPr>
              <a:t>UNIQUE &amp; ORIGINAL</a:t>
            </a:r>
          </a:p>
          <a:p>
            <a:pPr algn="ctr">
              <a:lnSpc>
                <a:spcPct val="90000"/>
              </a:lnSpc>
            </a:pPr>
            <a:endParaRPr kumimoji="0" lang="en-US" altLang="ja-JP" sz="40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Box 11"/>
          <p:cNvSpPr txBox="1">
            <a:spLocks noChangeArrowheads="1"/>
          </p:cNvSpPr>
          <p:nvPr/>
        </p:nvSpPr>
        <p:spPr bwMode="auto">
          <a:xfrm>
            <a:off x="2362200" y="92075"/>
            <a:ext cx="4724400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ja-JP" altLang="en-US" sz="3600">
                <a:solidFill>
                  <a:schemeClr val="accent1"/>
                </a:solidFill>
                <a:latin typeface="Corbel" pitchFamily="34" charset="0"/>
              </a:rPr>
              <a:t>ビジネスで扱う</a:t>
            </a:r>
          </a:p>
          <a:p>
            <a:pPr algn="ctr">
              <a:lnSpc>
                <a:spcPct val="90000"/>
              </a:lnSpc>
            </a:pPr>
            <a:r>
              <a:rPr kumimoji="0" lang="ja-JP" altLang="en-US" sz="4400">
                <a:solidFill>
                  <a:schemeClr val="accent1"/>
                </a:solidFill>
                <a:latin typeface="Corbel" pitchFamily="34" charset="0"/>
              </a:rPr>
              <a:t>理想の製品は：</a:t>
            </a:r>
          </a:p>
          <a:p>
            <a:pPr algn="ctr"/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THE IDEAL PRODUCT FOR BUSINESS</a:t>
            </a:r>
            <a:r>
              <a:rPr kumimoji="0" lang="en-US" altLang="ja-JP" sz="2000">
                <a:latin typeface="Corbel" pitchFamily="34" charset="0"/>
              </a:rPr>
              <a:t>: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124200" y="152400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00400" y="1676400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2" name="Rectangle 17"/>
          <p:cNvSpPr>
            <a:spLocks noChangeArrowheads="1"/>
          </p:cNvSpPr>
          <p:nvPr/>
        </p:nvSpPr>
        <p:spPr bwMode="auto">
          <a:xfrm>
            <a:off x="152400" y="1676400"/>
            <a:ext cx="3505200" cy="398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0" lang="ja-JP" altLang="en-US" sz="3600">
                <a:latin typeface="Aharoni" pitchFamily="2" charset="-79"/>
                <a:cs typeface="Aharoni" pitchFamily="2" charset="-79"/>
              </a:rPr>
              <a:t>試しやすい</a:t>
            </a:r>
          </a:p>
          <a:p>
            <a:pPr algn="ctr">
              <a:lnSpc>
                <a:spcPct val="80000"/>
              </a:lnSpc>
            </a:pPr>
            <a:r>
              <a:rPr kumimoji="0" lang="ja-JP" altLang="en-US" sz="3600">
                <a:latin typeface="Aharoni" pitchFamily="2" charset="-79"/>
                <a:cs typeface="Aharoni" pitchFamily="2" charset="-79"/>
              </a:rPr>
              <a:t>使いやすい</a:t>
            </a:r>
            <a:endParaRPr kumimoji="0" lang="en-US" altLang="ja-JP" sz="3600"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r>
              <a:rPr kumimoji="0" lang="ja-JP" altLang="en-US" sz="3200">
                <a:latin typeface="Aharoni" pitchFamily="2" charset="-79"/>
                <a:cs typeface="Aharoni" pitchFamily="2" charset="-79"/>
              </a:rPr>
              <a:t> </a:t>
            </a:r>
            <a:r>
              <a:rPr kumimoji="0" lang="en-US" altLang="ja-JP" sz="2400">
                <a:latin typeface="Aharoni" pitchFamily="2" charset="-79"/>
                <a:cs typeface="Aharoni" pitchFamily="2" charset="-79"/>
              </a:rPr>
              <a:t>EASY TO TRY &amp; USE</a:t>
            </a:r>
            <a:endParaRPr kumimoji="0" lang="ja-JP" altLang="en-US" sz="2400"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endParaRPr kumimoji="0" lang="en-US" altLang="ja-JP" sz="1200"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r>
              <a:rPr kumimoji="0" lang="ja-JP" altLang="en-US" sz="3600">
                <a:latin typeface="Aharoni" pitchFamily="2" charset="-79"/>
                <a:cs typeface="Aharoni" pitchFamily="2" charset="-79"/>
              </a:rPr>
              <a:t>即効性がある</a:t>
            </a:r>
            <a:r>
              <a:rPr kumimoji="0" lang="ja-JP" altLang="en-US" sz="3200">
                <a:latin typeface="Aharoni" pitchFamily="2" charset="-79"/>
                <a:cs typeface="Aharoni" pitchFamily="2" charset="-79"/>
              </a:rPr>
              <a:t> </a:t>
            </a:r>
          </a:p>
          <a:p>
            <a:pPr algn="ctr">
              <a:lnSpc>
                <a:spcPct val="90000"/>
              </a:lnSpc>
            </a:pPr>
            <a:r>
              <a:rPr kumimoji="0" lang="en-US" altLang="ja-JP" sz="2400">
                <a:latin typeface="Aharoni" pitchFamily="2" charset="-79"/>
                <a:cs typeface="Aharoni" pitchFamily="2" charset="-79"/>
              </a:rPr>
              <a:t>QUICK RESULTS</a:t>
            </a:r>
          </a:p>
          <a:p>
            <a:pPr algn="ctr">
              <a:lnSpc>
                <a:spcPct val="90000"/>
              </a:lnSpc>
            </a:pPr>
            <a:endParaRPr kumimoji="0" lang="en-US" altLang="ja-JP" sz="1600"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r>
              <a:rPr kumimoji="0" lang="ja-JP" altLang="en-US" sz="3200">
                <a:latin typeface="Aharoni" pitchFamily="2" charset="-79"/>
                <a:cs typeface="Aharoni" pitchFamily="2" charset="-79"/>
              </a:rPr>
              <a:t>生活への力になる</a:t>
            </a:r>
          </a:p>
          <a:p>
            <a:pPr algn="ctr">
              <a:lnSpc>
                <a:spcPct val="90000"/>
              </a:lnSpc>
            </a:pPr>
            <a:r>
              <a:rPr kumimoji="0" lang="en-US" altLang="ja-JP" sz="2400">
                <a:latin typeface="Aharoni" pitchFamily="2" charset="-79"/>
                <a:cs typeface="Aharoni" pitchFamily="2" charset="-79"/>
              </a:rPr>
              <a:t>IMPACT YOUR LIFE</a:t>
            </a:r>
          </a:p>
          <a:p>
            <a:pPr algn="ctr">
              <a:lnSpc>
                <a:spcPct val="90000"/>
              </a:lnSpc>
            </a:pPr>
            <a:endParaRPr kumimoji="0" lang="en-US" altLang="ja-JP" sz="1600"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endParaRPr kumimoji="0" lang="en-US" altLang="ja-JP" sz="240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2533" name="Picture 4" descr="02"/>
          <p:cNvPicPr>
            <a:picLocks noChangeAspect="1" noChangeArrowheads="1"/>
          </p:cNvPicPr>
          <p:nvPr/>
        </p:nvPicPr>
        <p:blipFill>
          <a:blip r:embed="rId3" cstate="print"/>
          <a:srcRect l="7973" t="20079" r="62303" b="10629"/>
          <a:stretch>
            <a:fillRect/>
          </a:stretch>
        </p:blipFill>
        <p:spPr bwMode="auto">
          <a:xfrm>
            <a:off x="3657600" y="1905000"/>
            <a:ext cx="165576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Rectangle 17"/>
          <p:cNvSpPr>
            <a:spLocks noChangeArrowheads="1"/>
          </p:cNvSpPr>
          <p:nvPr/>
        </p:nvSpPr>
        <p:spPr bwMode="auto">
          <a:xfrm>
            <a:off x="5257800" y="1752600"/>
            <a:ext cx="3886200" cy="357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0" lang="ja-JP" altLang="en-US" sz="3600">
                <a:latin typeface="Aharoni" pitchFamily="2" charset="-79"/>
                <a:cs typeface="Aharoni" pitchFamily="2" charset="-79"/>
              </a:rPr>
              <a:t>紹介しやすい</a:t>
            </a:r>
          </a:p>
          <a:p>
            <a:pPr algn="ctr">
              <a:lnSpc>
                <a:spcPct val="90000"/>
              </a:lnSpc>
            </a:pPr>
            <a:r>
              <a:rPr kumimoji="0" lang="en-US" altLang="ja-JP" sz="2400">
                <a:latin typeface="Aharoni" pitchFamily="2" charset="-79"/>
                <a:cs typeface="Aharoni" pitchFamily="2" charset="-79"/>
              </a:rPr>
              <a:t>EASY TO INTRODUCE</a:t>
            </a:r>
            <a:endParaRPr kumimoji="0" lang="ja-JP" altLang="en-US" sz="2400"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endParaRPr kumimoji="0" lang="en-US" altLang="ja-JP" sz="1200"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r>
              <a:rPr kumimoji="0" lang="ja-JP" altLang="en-US" sz="3200">
                <a:latin typeface="Aharoni" pitchFamily="2" charset="-79"/>
                <a:cs typeface="Aharoni" pitchFamily="2" charset="-79"/>
              </a:rPr>
              <a:t>高継続性ある消耗品 </a:t>
            </a:r>
            <a:r>
              <a:rPr kumimoji="0" lang="en-US" altLang="ja-JP" sz="2400">
                <a:latin typeface="Aharoni" pitchFamily="2" charset="-79"/>
                <a:cs typeface="Aharoni" pitchFamily="2" charset="-79"/>
              </a:rPr>
              <a:t>HIGHLY CONSUMABLE</a:t>
            </a:r>
          </a:p>
          <a:p>
            <a:pPr algn="ctr">
              <a:lnSpc>
                <a:spcPct val="90000"/>
              </a:lnSpc>
            </a:pPr>
            <a:endParaRPr kumimoji="0" lang="en-US" altLang="ja-JP" sz="1200"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r>
              <a:rPr kumimoji="0" lang="ja-JP" altLang="en-US" sz="3600">
                <a:latin typeface="Aharoni" pitchFamily="2" charset="-79"/>
                <a:cs typeface="Aharoni" pitchFamily="2" charset="-79"/>
              </a:rPr>
              <a:t>ユニーク</a:t>
            </a:r>
          </a:p>
          <a:p>
            <a:pPr algn="ctr">
              <a:lnSpc>
                <a:spcPct val="90000"/>
              </a:lnSpc>
            </a:pPr>
            <a:r>
              <a:rPr kumimoji="0" lang="ja-JP" altLang="en-US" sz="3600">
                <a:latin typeface="Aharoni" pitchFamily="2" charset="-79"/>
                <a:cs typeface="Aharoni" pitchFamily="2" charset="-79"/>
              </a:rPr>
              <a:t>オリジナル</a:t>
            </a:r>
          </a:p>
          <a:p>
            <a:pPr algn="ctr">
              <a:lnSpc>
                <a:spcPct val="90000"/>
              </a:lnSpc>
            </a:pPr>
            <a:r>
              <a:rPr kumimoji="0" lang="en-US" altLang="ja-JP" sz="2400">
                <a:latin typeface="Aharoni" pitchFamily="2" charset="-79"/>
                <a:cs typeface="Aharoni" pitchFamily="2" charset="-79"/>
              </a:rPr>
              <a:t>UNIQUE &amp; ORIGINAL</a:t>
            </a:r>
          </a:p>
          <a:p>
            <a:pPr algn="ctr">
              <a:lnSpc>
                <a:spcPct val="90000"/>
              </a:lnSpc>
            </a:pPr>
            <a:endParaRPr kumimoji="0" lang="en-US" altLang="ja-JP" sz="1400"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endParaRPr kumimoji="0" lang="en-US" altLang="ja-JP" sz="40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2535" name="Rectangle 17"/>
          <p:cNvSpPr>
            <a:spLocks noChangeArrowheads="1"/>
          </p:cNvSpPr>
          <p:nvPr/>
        </p:nvSpPr>
        <p:spPr bwMode="auto">
          <a:xfrm>
            <a:off x="228600" y="5486400"/>
            <a:ext cx="84582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0" lang="ja-JP" altLang="en-US" sz="44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この製品の正体は？</a:t>
            </a:r>
          </a:p>
          <a:p>
            <a:pPr algn="ctr">
              <a:lnSpc>
                <a:spcPct val="90000"/>
              </a:lnSpc>
            </a:pPr>
            <a:endParaRPr kumimoji="0" lang="ja-JP" altLang="en-US" sz="500">
              <a:solidFill>
                <a:schemeClr val="accent1"/>
              </a:solidFill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endParaRPr kumimoji="0" lang="ja-JP" altLang="en-US" sz="200">
              <a:solidFill>
                <a:schemeClr val="accent1"/>
              </a:solidFill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r>
              <a:rPr kumimoji="0" lang="en-US" altLang="ja-JP" sz="24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WHAT IS</a:t>
            </a:r>
            <a:r>
              <a:rPr kumimoji="0" lang="ja-JP" altLang="en-US" sz="24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kumimoji="0" lang="en-US" altLang="ja-JP" sz="24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THIS PRODUCT?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Box 11"/>
          <p:cNvSpPr txBox="1">
            <a:spLocks noChangeArrowheads="1"/>
          </p:cNvSpPr>
          <p:nvPr/>
        </p:nvSpPr>
        <p:spPr bwMode="auto">
          <a:xfrm>
            <a:off x="314325" y="4114800"/>
            <a:ext cx="425767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ja-JP" altLang="en-US" sz="34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ビジネスに完璧な製品</a:t>
            </a:r>
          </a:p>
          <a:p>
            <a:r>
              <a:rPr kumimoji="0" lang="en-US" altLang="ja-JP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THE PEFECT PRODUCT FOR BUSINESS:</a:t>
            </a:r>
            <a:endParaRPr kumimoji="0" lang="en-US" altLang="ja-JP" sz="280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2164" name="Rectangle 16"/>
          <p:cNvSpPr>
            <a:spLocks noChangeArrowheads="1"/>
          </p:cNvSpPr>
          <p:nvPr/>
        </p:nvSpPr>
        <p:spPr bwMode="auto">
          <a:xfrm>
            <a:off x="4094163" y="0"/>
            <a:ext cx="503872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ja-JP" sz="3600">
                <a:latin typeface="Aharoni" pitchFamily="2" charset="-79"/>
                <a:cs typeface="Aharoni" pitchFamily="2" charset="-79"/>
              </a:rPr>
              <a:t>100%</a:t>
            </a:r>
            <a:r>
              <a:rPr kumimoji="0" lang="ja-JP" altLang="en-US" sz="3600">
                <a:latin typeface="Aharoni" pitchFamily="2" charset="-79"/>
                <a:cs typeface="Aharoni" pitchFamily="2" charset="-79"/>
              </a:rPr>
              <a:t>天然</a:t>
            </a:r>
          </a:p>
          <a:p>
            <a:pPr algn="ctr"/>
            <a:r>
              <a:rPr kumimoji="0" lang="en-US" altLang="ja-JP" sz="2000">
                <a:latin typeface="Aharoni" pitchFamily="2" charset="-79"/>
                <a:cs typeface="Aharoni" pitchFamily="2" charset="-79"/>
              </a:rPr>
              <a:t>ALL-NATURAL</a:t>
            </a:r>
            <a:endParaRPr kumimoji="0" lang="en-US" altLang="ja-JP" sz="3200">
              <a:latin typeface="Aharoni" pitchFamily="2" charset="-79"/>
              <a:cs typeface="Aharoni" pitchFamily="2" charset="-79"/>
            </a:endParaRPr>
          </a:p>
          <a:p>
            <a:pPr algn="ctr"/>
            <a:r>
              <a:rPr kumimoji="0" lang="ja-JP" altLang="en-US" sz="32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健康に良いエネルギー</a:t>
            </a:r>
          </a:p>
          <a:p>
            <a:pPr algn="ctr">
              <a:lnSpc>
                <a:spcPct val="110000"/>
              </a:lnSpc>
            </a:pPr>
            <a:r>
              <a:rPr kumimoji="0" lang="en-US" altLang="ja-JP" sz="20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HEALTHY ENERGY</a:t>
            </a:r>
            <a:r>
              <a:rPr kumimoji="0" lang="en-US" altLang="ja-JP" sz="3200">
                <a:latin typeface="Aharoni" pitchFamily="2" charset="-79"/>
                <a:cs typeface="Aharoni" pitchFamily="2" charset="-79"/>
              </a:rPr>
              <a:t/>
            </a:r>
            <a:br>
              <a:rPr kumimoji="0" lang="en-US" altLang="ja-JP" sz="3200">
                <a:latin typeface="Aharoni" pitchFamily="2" charset="-79"/>
                <a:cs typeface="Aharoni" pitchFamily="2" charset="-79"/>
              </a:rPr>
            </a:br>
            <a:r>
              <a:rPr kumimoji="0" lang="ja-JP" altLang="en-US" sz="3200">
                <a:latin typeface="Aharoni" pitchFamily="2" charset="-79"/>
                <a:cs typeface="Aharoni" pitchFamily="2" charset="-79"/>
              </a:rPr>
              <a:t>低糖、低カロリー</a:t>
            </a:r>
            <a:r>
              <a:rPr kumimoji="0" lang="ja-JP" altLang="en-US" sz="2800">
                <a:latin typeface="Aharoni" pitchFamily="2" charset="-79"/>
                <a:cs typeface="Aharoni" pitchFamily="2" charset="-79"/>
              </a:rPr>
              <a:t>（</a:t>
            </a:r>
            <a:r>
              <a:rPr kumimoji="0" lang="en-US" altLang="ja-JP" sz="2800">
                <a:latin typeface="Aharoni" pitchFamily="2" charset="-79"/>
                <a:cs typeface="Aharoni" pitchFamily="2" charset="-79"/>
              </a:rPr>
              <a:t>24 kcal)</a:t>
            </a:r>
          </a:p>
          <a:p>
            <a:pPr algn="ctr"/>
            <a:r>
              <a:rPr kumimoji="0" lang="en-US" altLang="ja-JP" sz="2000">
                <a:latin typeface="Aharoni" pitchFamily="2" charset="-79"/>
                <a:cs typeface="Aharoni" pitchFamily="2" charset="-79"/>
              </a:rPr>
              <a:t>LOW IN  SUGAR &amp; CALORIES (only 24)</a:t>
            </a:r>
            <a:r>
              <a:rPr kumimoji="0" lang="en-US" altLang="ja-JP" sz="3600">
                <a:latin typeface="Aharoni" pitchFamily="2" charset="-79"/>
                <a:cs typeface="Aharoni" pitchFamily="2" charset="-79"/>
              </a:rPr>
              <a:t/>
            </a:r>
            <a:br>
              <a:rPr kumimoji="0" lang="en-US" altLang="ja-JP" sz="3600">
                <a:latin typeface="Aharoni" pitchFamily="2" charset="-79"/>
                <a:cs typeface="Aharoni" pitchFamily="2" charset="-79"/>
              </a:rPr>
            </a:br>
            <a:r>
              <a:rPr kumimoji="0" lang="ja-JP" altLang="en-US" sz="36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すぐ違いを感じる</a:t>
            </a:r>
          </a:p>
          <a:p>
            <a:pPr algn="ctr"/>
            <a:r>
              <a:rPr kumimoji="0" lang="en-US" altLang="ja-JP" sz="20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FEEL THE DIFFERENCE IMMEDIATELY</a:t>
            </a:r>
            <a:endParaRPr kumimoji="0" lang="ja-JP" altLang="en-US" sz="2000">
              <a:solidFill>
                <a:schemeClr val="accent1"/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kumimoji="0" lang="ja-JP" altLang="en-US" sz="3600">
                <a:latin typeface="Aharoni" pitchFamily="2" charset="-79"/>
                <a:cs typeface="Aharoni" pitchFamily="2" charset="-79"/>
              </a:rPr>
              <a:t>持ち運びやすい</a:t>
            </a:r>
          </a:p>
          <a:p>
            <a:pPr algn="ctr"/>
            <a:r>
              <a:rPr kumimoji="0" lang="ja-JP" altLang="en-US" sz="3600">
                <a:latin typeface="Aharoni" pitchFamily="2" charset="-79"/>
                <a:cs typeface="Aharoni" pitchFamily="2" charset="-79"/>
              </a:rPr>
              <a:t>サンプルしやすい</a:t>
            </a:r>
            <a:endParaRPr kumimoji="0" lang="en-US" altLang="ja-JP" sz="3600">
              <a:latin typeface="Aharoni" pitchFamily="2" charset="-79"/>
              <a:cs typeface="Aharoni" pitchFamily="2" charset="-79"/>
            </a:endParaRPr>
          </a:p>
          <a:p>
            <a:pPr algn="ctr"/>
            <a:r>
              <a:rPr kumimoji="0" lang="en-US" altLang="ja-JP" sz="2000">
                <a:latin typeface="Aharoni" pitchFamily="2" charset="-79"/>
                <a:cs typeface="Aharoni" pitchFamily="2" charset="-79"/>
              </a:rPr>
              <a:t>EASY TO CARRY &amp; SAMPLE</a:t>
            </a:r>
            <a:endParaRPr kumimoji="0" lang="ja-JP" altLang="en-US" sz="200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92166" name="Picture 7" descr="ss_act_pouche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"/>
            <a:ext cx="3276600" cy="354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7" name="Rectangle 17"/>
          <p:cNvSpPr>
            <a:spLocks noChangeArrowheads="1"/>
          </p:cNvSpPr>
          <p:nvPr/>
        </p:nvSpPr>
        <p:spPr bwMode="auto">
          <a:xfrm>
            <a:off x="0" y="5105400"/>
            <a:ext cx="84582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0" lang="ja-JP" altLang="en-US" sz="2800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朝のコーヒーの変わり、スポーツの時、疲れている時、眠い時、頭をすっきりさせたい時などな、</a:t>
            </a:r>
          </a:p>
          <a:p>
            <a:pPr algn="ctr">
              <a:lnSpc>
                <a:spcPct val="90000"/>
              </a:lnSpc>
            </a:pPr>
            <a:r>
              <a:rPr kumimoji="0" lang="ja-JP" altLang="en-US" sz="3600" u="sng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元気を出したい時に、</a:t>
            </a:r>
            <a:r>
              <a:rPr kumimoji="0" lang="en-US" altLang="ja-JP" sz="3600" u="sng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ACT</a:t>
            </a:r>
            <a:r>
              <a:rPr kumimoji="0" lang="ja-JP" altLang="en-US" sz="3600" u="sng">
                <a:solidFill>
                  <a:schemeClr val="accent1"/>
                </a:solidFill>
                <a:latin typeface="Aharoni" pitchFamily="2" charset="-79"/>
                <a:cs typeface="Aharoni" pitchFamily="2" charset="-79"/>
              </a:rPr>
              <a:t>しましょう！</a:t>
            </a:r>
          </a:p>
          <a:p>
            <a:pPr algn="ctr">
              <a:lnSpc>
                <a:spcPct val="90000"/>
              </a:lnSpc>
            </a:pPr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  <a:cs typeface="Aharoni" pitchFamily="2" charset="-79"/>
              </a:rPr>
              <a:t>Try ACT when you feel tired, play sports, or want to boost your concentration!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11"/>
          <p:cNvSpPr txBox="1">
            <a:spLocks noChangeArrowheads="1"/>
          </p:cNvSpPr>
          <p:nvPr/>
        </p:nvSpPr>
        <p:spPr bwMode="auto">
          <a:xfrm>
            <a:off x="2362200" y="92075"/>
            <a:ext cx="541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ja-JP" altLang="en-US" sz="4400">
                <a:solidFill>
                  <a:schemeClr val="accent1"/>
                </a:solidFill>
                <a:latin typeface="Corbel" pitchFamily="34" charset="0"/>
              </a:rPr>
              <a:t>理想のビジネス製品</a:t>
            </a:r>
          </a:p>
          <a:p>
            <a:pPr algn="ctr"/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THE IDEAL BUSINESS PRODUCT</a:t>
            </a:r>
            <a:r>
              <a:rPr kumimoji="0" lang="en-US" altLang="ja-JP" sz="2000">
                <a:latin typeface="Corbel" pitchFamily="34" charset="0"/>
              </a:rPr>
              <a:t>: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124200" y="152400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2800" y="1219200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8" name="Rectangle 17"/>
          <p:cNvSpPr>
            <a:spLocks noChangeArrowheads="1"/>
          </p:cNvSpPr>
          <p:nvPr/>
        </p:nvSpPr>
        <p:spPr bwMode="auto">
          <a:xfrm>
            <a:off x="-457200" y="1933575"/>
            <a:ext cx="4876800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0" lang="ja-JP" altLang="en-US" sz="4400">
                <a:latin typeface="Aharoni" pitchFamily="2" charset="-79"/>
                <a:cs typeface="Aharoni" pitchFamily="2" charset="-79"/>
              </a:rPr>
              <a:t>お客様は</a:t>
            </a:r>
          </a:p>
          <a:p>
            <a:pPr algn="ctr">
              <a:lnSpc>
                <a:spcPct val="90000"/>
              </a:lnSpc>
            </a:pPr>
            <a:r>
              <a:rPr kumimoji="0" lang="ja-JP" altLang="en-US" sz="4000">
                <a:latin typeface="Aharoni" pitchFamily="2" charset="-79"/>
                <a:cs typeface="Aharoni" pitchFamily="2" charset="-79"/>
              </a:rPr>
              <a:t>手ごろな価額で</a:t>
            </a:r>
          </a:p>
          <a:p>
            <a:pPr algn="ctr">
              <a:lnSpc>
                <a:spcPct val="90000"/>
              </a:lnSpc>
            </a:pPr>
            <a:r>
              <a:rPr kumimoji="0" lang="ja-JP" altLang="en-US" sz="4000">
                <a:latin typeface="Aharoni" pitchFamily="2" charset="-79"/>
                <a:cs typeface="Aharoni" pitchFamily="2" charset="-79"/>
              </a:rPr>
              <a:t>購入</a:t>
            </a:r>
          </a:p>
          <a:p>
            <a:pPr algn="ctr">
              <a:lnSpc>
                <a:spcPct val="90000"/>
              </a:lnSpc>
            </a:pPr>
            <a:r>
              <a:rPr kumimoji="0" lang="en-US" altLang="ja-JP" sz="2000">
                <a:latin typeface="Corbel" pitchFamily="34" charset="0"/>
                <a:cs typeface="Aharoni" pitchFamily="2" charset="-79"/>
              </a:rPr>
              <a:t>Great price for Customers</a:t>
            </a:r>
          </a:p>
          <a:p>
            <a:pPr algn="ctr">
              <a:lnSpc>
                <a:spcPct val="90000"/>
              </a:lnSpc>
            </a:pPr>
            <a:endParaRPr kumimoji="0" lang="ja-JP" altLang="en-US" sz="3600"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r>
              <a:rPr kumimoji="0" lang="ja-JP" altLang="en-US" sz="2800">
                <a:latin typeface="Aharoni" pitchFamily="2" charset="-79"/>
                <a:cs typeface="Aharoni" pitchFamily="2" charset="-79"/>
              </a:rPr>
              <a:t>*</a:t>
            </a:r>
            <a:r>
              <a:rPr kumimoji="0" lang="en-US" altLang="ja-JP" sz="2800">
                <a:latin typeface="Aharoni" pitchFamily="2" charset="-79"/>
                <a:cs typeface="Aharoni" pitchFamily="2" charset="-79"/>
              </a:rPr>
              <a:t>$62+$19</a:t>
            </a:r>
            <a:r>
              <a:rPr kumimoji="0" lang="en-US" altLang="ja-JP" sz="2000">
                <a:latin typeface="Corbel" pitchFamily="34" charset="0"/>
                <a:cs typeface="Aharoni" pitchFamily="2" charset="-79"/>
              </a:rPr>
              <a:t>(</a:t>
            </a:r>
            <a:r>
              <a:rPr kumimoji="0" lang="ja-JP" altLang="en-US" sz="2000">
                <a:latin typeface="Corbel" pitchFamily="34" charset="0"/>
                <a:cs typeface="Aharoni" pitchFamily="2" charset="-79"/>
              </a:rPr>
              <a:t>送料 </a:t>
            </a:r>
            <a:r>
              <a:rPr kumimoji="0" lang="en-US" altLang="ja-JP" sz="2000">
                <a:latin typeface="Corbel" pitchFamily="34" charset="0"/>
                <a:cs typeface="Aharoni" pitchFamily="2" charset="-79"/>
              </a:rPr>
              <a:t>shipping</a:t>
            </a:r>
            <a:r>
              <a:rPr kumimoji="0" lang="en-US" altLang="ja-JP" sz="2000">
                <a:latin typeface="Aharoni" pitchFamily="2" charset="-79"/>
                <a:cs typeface="Aharoni" pitchFamily="2" charset="-79"/>
              </a:rPr>
              <a:t>)</a:t>
            </a:r>
            <a:r>
              <a:rPr kumimoji="0" lang="en-US" altLang="ja-JP" sz="2800">
                <a:latin typeface="Aharoni" pitchFamily="2" charset="-79"/>
                <a:cs typeface="Aharoni" pitchFamily="2" charset="-79"/>
              </a:rPr>
              <a:t>=$81</a:t>
            </a:r>
          </a:p>
        </p:txBody>
      </p:sp>
      <p:sp>
        <p:nvSpPr>
          <p:cNvPr id="26629" name="Rectangle 17"/>
          <p:cNvSpPr>
            <a:spLocks noChangeArrowheads="1"/>
          </p:cNvSpPr>
          <p:nvPr/>
        </p:nvSpPr>
        <p:spPr bwMode="auto">
          <a:xfrm>
            <a:off x="5715000" y="1905000"/>
            <a:ext cx="3505200" cy="327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0" lang="ja-JP" altLang="en-US" sz="4000">
                <a:latin typeface="Aharoni" pitchFamily="2" charset="-79"/>
                <a:cs typeface="Aharoni" pitchFamily="2" charset="-79"/>
              </a:rPr>
              <a:t>教えてくれた</a:t>
            </a:r>
          </a:p>
          <a:p>
            <a:pPr algn="ctr">
              <a:lnSpc>
                <a:spcPct val="90000"/>
              </a:lnSpc>
            </a:pPr>
            <a:r>
              <a:rPr kumimoji="0" lang="ja-JP" altLang="en-US" sz="4000">
                <a:latin typeface="Aharoni" pitchFamily="2" charset="-79"/>
                <a:cs typeface="Aharoni" pitchFamily="2" charset="-79"/>
              </a:rPr>
              <a:t>ビジネスの人</a:t>
            </a:r>
          </a:p>
          <a:p>
            <a:pPr algn="ctr">
              <a:lnSpc>
                <a:spcPct val="90000"/>
              </a:lnSpc>
            </a:pPr>
            <a:r>
              <a:rPr kumimoji="0" lang="ja-JP" altLang="en-US" sz="4000">
                <a:latin typeface="Aharoni" pitchFamily="2" charset="-79"/>
                <a:cs typeface="Aharoni" pitchFamily="2" charset="-79"/>
              </a:rPr>
              <a:t>は高利益を</a:t>
            </a:r>
            <a:endParaRPr kumimoji="0" lang="ja-JP" altLang="en-US" sz="900"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r>
              <a:rPr kumimoji="0" lang="ja-JP" altLang="en-US" sz="4000">
                <a:latin typeface="Aharoni" pitchFamily="2" charset="-79"/>
                <a:cs typeface="Aharoni" pitchFamily="2" charset="-79"/>
              </a:rPr>
              <a:t>取得</a:t>
            </a:r>
          </a:p>
          <a:p>
            <a:pPr algn="ctr">
              <a:lnSpc>
                <a:spcPct val="90000"/>
              </a:lnSpc>
            </a:pPr>
            <a:r>
              <a:rPr kumimoji="0" lang="en-US" altLang="ja-JP" sz="2000">
                <a:latin typeface="Corbel" pitchFamily="34" charset="0"/>
                <a:cs typeface="Aharoni" pitchFamily="2" charset="-79"/>
              </a:rPr>
              <a:t>Great profits for Business</a:t>
            </a:r>
          </a:p>
          <a:p>
            <a:pPr algn="ctr">
              <a:lnSpc>
                <a:spcPct val="90000"/>
              </a:lnSpc>
            </a:pPr>
            <a:endParaRPr kumimoji="0" lang="ja-JP" altLang="en-US" sz="600">
              <a:latin typeface="Corbel" pitchFamily="34" charset="0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endParaRPr kumimoji="0" lang="ja-JP" altLang="en-US" sz="600">
              <a:latin typeface="Corbel" pitchFamily="34" charset="0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endParaRPr kumimoji="0" lang="ja-JP" altLang="en-US" sz="600">
              <a:latin typeface="Corbel" pitchFamily="34" charset="0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endParaRPr kumimoji="0" lang="ja-JP" altLang="en-US" sz="600">
              <a:latin typeface="Corbel" pitchFamily="34" charset="0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endParaRPr kumimoji="0" lang="ja-JP" altLang="en-US" sz="2800"/>
          </a:p>
        </p:txBody>
      </p:sp>
      <p:pic>
        <p:nvPicPr>
          <p:cNvPr id="26630" name="Picture 7" descr="ss_act_pouche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1263" y="1981200"/>
            <a:ext cx="211613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4" name="Picture 9" descr="act-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5486400"/>
            <a:ext cx="3213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Box 11"/>
          <p:cNvSpPr txBox="1">
            <a:spLocks noChangeArrowheads="1"/>
          </p:cNvSpPr>
          <p:nvPr/>
        </p:nvSpPr>
        <p:spPr bwMode="auto">
          <a:xfrm>
            <a:off x="2362200" y="92075"/>
            <a:ext cx="541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ja-JP" altLang="en-US" sz="4400">
                <a:solidFill>
                  <a:schemeClr val="accent1"/>
                </a:solidFill>
                <a:latin typeface="Corbel" pitchFamily="34" charset="0"/>
              </a:rPr>
              <a:t>理想のビジネス製品</a:t>
            </a:r>
          </a:p>
          <a:p>
            <a:pPr algn="ctr"/>
            <a:r>
              <a:rPr kumimoji="0" lang="en-US" altLang="ja-JP" sz="2000">
                <a:solidFill>
                  <a:schemeClr val="accent1"/>
                </a:solidFill>
                <a:latin typeface="Corbel" pitchFamily="34" charset="0"/>
              </a:rPr>
              <a:t>THE IDEAL BUSINESS PRODUCT</a:t>
            </a:r>
            <a:r>
              <a:rPr kumimoji="0" lang="en-US" altLang="ja-JP" sz="2000">
                <a:latin typeface="Corbel" pitchFamily="34" charset="0"/>
              </a:rPr>
              <a:t>: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124200" y="152400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2800" y="1219200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213" name="Rectangle 17"/>
          <p:cNvSpPr>
            <a:spLocks noChangeArrowheads="1"/>
          </p:cNvSpPr>
          <p:nvPr/>
        </p:nvSpPr>
        <p:spPr bwMode="auto">
          <a:xfrm>
            <a:off x="-457200" y="1933575"/>
            <a:ext cx="4876800" cy="294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0" lang="ja-JP" altLang="en-US" sz="4400">
                <a:latin typeface="Aharoni" pitchFamily="2" charset="-79"/>
                <a:cs typeface="Aharoni" pitchFamily="2" charset="-79"/>
              </a:rPr>
              <a:t>お客様は</a:t>
            </a:r>
          </a:p>
          <a:p>
            <a:pPr algn="ctr">
              <a:lnSpc>
                <a:spcPct val="90000"/>
              </a:lnSpc>
            </a:pPr>
            <a:r>
              <a:rPr kumimoji="0" lang="ja-JP" altLang="en-US" sz="4000">
                <a:latin typeface="Aharoni" pitchFamily="2" charset="-79"/>
                <a:cs typeface="Aharoni" pitchFamily="2" charset="-79"/>
              </a:rPr>
              <a:t>手ごろな価額で</a:t>
            </a:r>
          </a:p>
          <a:p>
            <a:pPr algn="ctr">
              <a:lnSpc>
                <a:spcPct val="90000"/>
              </a:lnSpc>
            </a:pPr>
            <a:r>
              <a:rPr kumimoji="0" lang="ja-JP" altLang="en-US" sz="4000">
                <a:latin typeface="Aharoni" pitchFamily="2" charset="-79"/>
                <a:cs typeface="Aharoni" pitchFamily="2" charset="-79"/>
              </a:rPr>
              <a:t>購入</a:t>
            </a:r>
          </a:p>
          <a:p>
            <a:pPr algn="ctr">
              <a:lnSpc>
                <a:spcPct val="90000"/>
              </a:lnSpc>
            </a:pPr>
            <a:r>
              <a:rPr kumimoji="0" lang="en-US" altLang="ja-JP" sz="2000">
                <a:latin typeface="Corbel" pitchFamily="34" charset="0"/>
                <a:cs typeface="Aharoni" pitchFamily="2" charset="-79"/>
              </a:rPr>
              <a:t>Great price for Customers</a:t>
            </a:r>
          </a:p>
          <a:p>
            <a:pPr algn="ctr">
              <a:lnSpc>
                <a:spcPct val="90000"/>
              </a:lnSpc>
            </a:pPr>
            <a:endParaRPr kumimoji="0" lang="ja-JP" altLang="en-US" sz="3600"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r>
              <a:rPr kumimoji="0" lang="ja-JP" altLang="en-US" sz="2800">
                <a:latin typeface="Aharoni" pitchFamily="2" charset="-79"/>
                <a:cs typeface="Aharoni" pitchFamily="2" charset="-79"/>
              </a:rPr>
              <a:t>*</a:t>
            </a:r>
            <a:r>
              <a:rPr kumimoji="0" lang="en-US" altLang="ja-JP" sz="2800">
                <a:latin typeface="Aharoni" pitchFamily="2" charset="-79"/>
                <a:cs typeface="Aharoni" pitchFamily="2" charset="-79"/>
              </a:rPr>
              <a:t>$62+$19</a:t>
            </a:r>
            <a:r>
              <a:rPr kumimoji="0" lang="en-US" altLang="ja-JP" sz="2000">
                <a:latin typeface="Corbel" pitchFamily="34" charset="0"/>
                <a:cs typeface="Aharoni" pitchFamily="2" charset="-79"/>
              </a:rPr>
              <a:t>(</a:t>
            </a:r>
            <a:r>
              <a:rPr kumimoji="0" lang="ja-JP" altLang="en-US" sz="2000">
                <a:latin typeface="Corbel" pitchFamily="34" charset="0"/>
                <a:cs typeface="Aharoni" pitchFamily="2" charset="-79"/>
              </a:rPr>
              <a:t>送料 </a:t>
            </a:r>
            <a:r>
              <a:rPr kumimoji="0" lang="en-US" altLang="ja-JP" sz="2000">
                <a:latin typeface="Corbel" pitchFamily="34" charset="0"/>
                <a:cs typeface="Aharoni" pitchFamily="2" charset="-79"/>
              </a:rPr>
              <a:t>shipping</a:t>
            </a:r>
            <a:r>
              <a:rPr kumimoji="0" lang="en-US" altLang="ja-JP" sz="2000">
                <a:latin typeface="Aharoni" pitchFamily="2" charset="-79"/>
                <a:cs typeface="Aharoni" pitchFamily="2" charset="-79"/>
              </a:rPr>
              <a:t>)</a:t>
            </a:r>
            <a:r>
              <a:rPr kumimoji="0" lang="en-US" altLang="ja-JP" sz="2800">
                <a:latin typeface="Aharoni" pitchFamily="2" charset="-79"/>
                <a:cs typeface="Aharoni" pitchFamily="2" charset="-79"/>
              </a:rPr>
              <a:t>=$81</a:t>
            </a:r>
          </a:p>
        </p:txBody>
      </p:sp>
      <p:sp>
        <p:nvSpPr>
          <p:cNvPr id="94214" name="Rectangle 17"/>
          <p:cNvSpPr>
            <a:spLocks noChangeArrowheads="1"/>
          </p:cNvSpPr>
          <p:nvPr/>
        </p:nvSpPr>
        <p:spPr bwMode="auto">
          <a:xfrm>
            <a:off x="5715000" y="1905000"/>
            <a:ext cx="3505200" cy="327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0" lang="ja-JP" altLang="en-US" sz="4000">
                <a:latin typeface="Aharoni" pitchFamily="2" charset="-79"/>
                <a:cs typeface="Aharoni" pitchFamily="2" charset="-79"/>
              </a:rPr>
              <a:t>教えてくれた</a:t>
            </a:r>
          </a:p>
          <a:p>
            <a:pPr algn="ctr">
              <a:lnSpc>
                <a:spcPct val="90000"/>
              </a:lnSpc>
            </a:pPr>
            <a:r>
              <a:rPr kumimoji="0" lang="ja-JP" altLang="en-US" sz="4000">
                <a:latin typeface="Aharoni" pitchFamily="2" charset="-79"/>
                <a:cs typeface="Aharoni" pitchFamily="2" charset="-79"/>
              </a:rPr>
              <a:t>ビジネスの人</a:t>
            </a:r>
          </a:p>
          <a:p>
            <a:pPr algn="ctr">
              <a:lnSpc>
                <a:spcPct val="90000"/>
              </a:lnSpc>
            </a:pPr>
            <a:r>
              <a:rPr kumimoji="0" lang="ja-JP" altLang="en-US" sz="4000">
                <a:latin typeface="Aharoni" pitchFamily="2" charset="-79"/>
                <a:cs typeface="Aharoni" pitchFamily="2" charset="-79"/>
              </a:rPr>
              <a:t>は高利益を</a:t>
            </a:r>
            <a:endParaRPr kumimoji="0" lang="ja-JP" altLang="en-US" sz="900"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r>
              <a:rPr kumimoji="0" lang="ja-JP" altLang="en-US" sz="4000">
                <a:latin typeface="Aharoni" pitchFamily="2" charset="-79"/>
                <a:cs typeface="Aharoni" pitchFamily="2" charset="-79"/>
              </a:rPr>
              <a:t>取得</a:t>
            </a:r>
          </a:p>
          <a:p>
            <a:pPr algn="ctr">
              <a:lnSpc>
                <a:spcPct val="90000"/>
              </a:lnSpc>
            </a:pPr>
            <a:r>
              <a:rPr kumimoji="0" lang="en-US" altLang="ja-JP" sz="2000">
                <a:latin typeface="Corbel" pitchFamily="34" charset="0"/>
                <a:cs typeface="Aharoni" pitchFamily="2" charset="-79"/>
              </a:rPr>
              <a:t>Great profits for Business</a:t>
            </a:r>
          </a:p>
          <a:p>
            <a:pPr algn="ctr">
              <a:lnSpc>
                <a:spcPct val="90000"/>
              </a:lnSpc>
            </a:pPr>
            <a:endParaRPr kumimoji="0" lang="ja-JP" altLang="en-US" sz="600">
              <a:latin typeface="Corbel" pitchFamily="34" charset="0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endParaRPr kumimoji="0" lang="ja-JP" altLang="en-US" sz="600">
              <a:latin typeface="Corbel" pitchFamily="34" charset="0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endParaRPr kumimoji="0" lang="ja-JP" altLang="en-US" sz="600">
              <a:latin typeface="Corbel" pitchFamily="34" charset="0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endParaRPr kumimoji="0" lang="ja-JP" altLang="en-US" sz="600">
              <a:latin typeface="Corbel" pitchFamily="34" charset="0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endParaRPr kumimoji="0" lang="ja-JP" altLang="en-US" sz="2800"/>
          </a:p>
        </p:txBody>
      </p:sp>
      <p:pic>
        <p:nvPicPr>
          <p:cNvPr id="94215" name="Picture 7" descr="ss_act_pouches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1263" y="1981200"/>
            <a:ext cx="211613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6" name="TextBox 7"/>
          <p:cNvSpPr txBox="1">
            <a:spLocks noChangeArrowheads="1"/>
          </p:cNvSpPr>
          <p:nvPr/>
        </p:nvSpPr>
        <p:spPr bwMode="auto">
          <a:xfrm>
            <a:off x="76200" y="5105400"/>
            <a:ext cx="5907088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ja-JP" altLang="en-US" sz="4700">
                <a:latin typeface="Bleeding Cowboys" pitchFamily="2" charset="0"/>
              </a:rPr>
              <a:t>あなたも</a:t>
            </a:r>
            <a:r>
              <a:rPr kumimoji="0" lang="en-US" altLang="ja-JP" sz="4700">
                <a:latin typeface="Bleeding Cowboys" pitchFamily="2" charset="0"/>
              </a:rPr>
              <a:t>ACT</a:t>
            </a:r>
            <a:r>
              <a:rPr kumimoji="0" lang="ja-JP" altLang="en-US" sz="4700">
                <a:latin typeface="Bleeding Cowboys" pitchFamily="2" charset="0"/>
              </a:rPr>
              <a:t>の力を</a:t>
            </a:r>
          </a:p>
          <a:p>
            <a:pPr>
              <a:lnSpc>
                <a:spcPct val="90000"/>
              </a:lnSpc>
            </a:pPr>
            <a:r>
              <a:rPr kumimoji="0" lang="ja-JP" altLang="en-US" sz="4700">
                <a:latin typeface="Bleeding Cowboys" pitchFamily="2" charset="0"/>
              </a:rPr>
              <a:t>実感していますか？</a:t>
            </a:r>
          </a:p>
          <a:p>
            <a:r>
              <a:rPr kumimoji="0" lang="en-US" altLang="ja-JP" sz="2300">
                <a:latin typeface="Bleeding Cowboys" pitchFamily="2" charset="0"/>
              </a:rPr>
              <a:t>Have you experienced the POWER of ACT?</a:t>
            </a:r>
          </a:p>
        </p:txBody>
      </p:sp>
      <p:pic>
        <p:nvPicPr>
          <p:cNvPr id="94217" name="Picture 9" descr="act-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5486400"/>
            <a:ext cx="3213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Box 11"/>
          <p:cNvSpPr txBox="1">
            <a:spLocks noChangeArrowheads="1"/>
          </p:cNvSpPr>
          <p:nvPr/>
        </p:nvSpPr>
        <p:spPr bwMode="auto">
          <a:xfrm>
            <a:off x="774700" y="1295400"/>
            <a:ext cx="33401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ja-JP" altLang="en-US" sz="4400">
                <a:solidFill>
                  <a:schemeClr val="accent1"/>
                </a:solidFill>
                <a:latin typeface="Corbel" pitchFamily="34" charset="0"/>
              </a:rPr>
              <a:t>成功の条件</a:t>
            </a:r>
          </a:p>
          <a:p>
            <a:r>
              <a:rPr kumimoji="0" lang="en-US" altLang="ja-JP" sz="2400">
                <a:solidFill>
                  <a:schemeClr val="accent1"/>
                </a:solidFill>
                <a:latin typeface="Corbel" pitchFamily="34" charset="0"/>
              </a:rPr>
              <a:t>          THE RIGHT</a:t>
            </a:r>
            <a:r>
              <a:rPr kumimoji="0" lang="en-US" altLang="ja-JP" sz="2400">
                <a:latin typeface="Corbel" pitchFamily="34" charset="0"/>
              </a:rPr>
              <a:t>: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98500" y="1371600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85800" y="2362200"/>
            <a:ext cx="304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6" name="Rectangle 17"/>
          <p:cNvSpPr>
            <a:spLocks noChangeArrowheads="1"/>
          </p:cNvSpPr>
          <p:nvPr/>
        </p:nvSpPr>
        <p:spPr bwMode="auto">
          <a:xfrm>
            <a:off x="635000" y="2438400"/>
            <a:ext cx="3384550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0" lang="ja-JP" altLang="en-US" sz="3200">
                <a:latin typeface="Aharoni" pitchFamily="2" charset="-79"/>
                <a:cs typeface="Aharoni" pitchFamily="2" charset="-79"/>
              </a:rPr>
              <a:t>製品 </a:t>
            </a:r>
            <a:r>
              <a:rPr kumimoji="0" lang="en-US" altLang="ja-JP" sz="2400">
                <a:latin typeface="Aharoni" pitchFamily="2" charset="-79"/>
                <a:cs typeface="Aharoni" pitchFamily="2" charset="-79"/>
              </a:rPr>
              <a:t>Products</a:t>
            </a:r>
          </a:p>
          <a:p>
            <a:pPr algn="ctr">
              <a:lnSpc>
                <a:spcPct val="90000"/>
              </a:lnSpc>
            </a:pPr>
            <a:r>
              <a:rPr kumimoji="0" lang="ja-JP" altLang="en-US" sz="3200"/>
              <a:t>会社</a:t>
            </a:r>
            <a:r>
              <a:rPr kumimoji="0" lang="ja-JP" altLang="en-US" sz="2800"/>
              <a:t> </a:t>
            </a:r>
            <a:r>
              <a:rPr kumimoji="0" lang="en-US" altLang="ja-JP" sz="2400"/>
              <a:t>Company</a:t>
            </a:r>
            <a:endParaRPr kumimoji="0" lang="en-US" altLang="ja-JP" sz="3200"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r>
              <a:rPr kumimoji="0" lang="ja-JP" altLang="en-US" sz="3200">
                <a:latin typeface="Aharoni" pitchFamily="2" charset="-79"/>
                <a:cs typeface="Aharoni" pitchFamily="2" charset="-79"/>
              </a:rPr>
              <a:t>タイミング </a:t>
            </a:r>
            <a:r>
              <a:rPr kumimoji="0" lang="en-US" altLang="ja-JP" sz="2400">
                <a:latin typeface="Aharoni" pitchFamily="2" charset="-79"/>
                <a:cs typeface="Aharoni" pitchFamily="2" charset="-79"/>
              </a:rPr>
              <a:t>Timing</a:t>
            </a:r>
          </a:p>
          <a:p>
            <a:pPr algn="ctr">
              <a:lnSpc>
                <a:spcPct val="90000"/>
              </a:lnSpc>
            </a:pPr>
            <a:r>
              <a:rPr kumimoji="0" lang="ja-JP" altLang="en-US" sz="3200">
                <a:latin typeface="Aharoni" pitchFamily="2" charset="-79"/>
                <a:cs typeface="Aharoni" pitchFamily="2" charset="-79"/>
              </a:rPr>
              <a:t>報酬 </a:t>
            </a:r>
            <a:r>
              <a:rPr kumimoji="0" lang="en-US" altLang="ja-JP" sz="2400">
                <a:latin typeface="Aharoni" pitchFamily="2" charset="-79"/>
                <a:cs typeface="Aharoni" pitchFamily="2" charset="-79"/>
              </a:rPr>
              <a:t>Compensation</a:t>
            </a:r>
          </a:p>
          <a:p>
            <a:pPr algn="ctr">
              <a:lnSpc>
                <a:spcPct val="90000"/>
              </a:lnSpc>
            </a:pPr>
            <a:endParaRPr kumimoji="0" lang="en-US" altLang="ja-JP" sz="900"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90000"/>
              </a:lnSpc>
            </a:pPr>
            <a:r>
              <a:rPr kumimoji="0" lang="ja-JP" altLang="en-US" sz="2800">
                <a:latin typeface="Aharoni" pitchFamily="2" charset="-79"/>
                <a:cs typeface="Aharoni" pitchFamily="2" charset="-79"/>
              </a:rPr>
              <a:t>成功できるシステム</a:t>
            </a:r>
            <a:r>
              <a:rPr kumimoji="0" lang="ja-JP" altLang="en-US" sz="3200">
                <a:latin typeface="Aharoni" pitchFamily="2" charset="-79"/>
                <a:cs typeface="Aharoni" pitchFamily="2" charset="-79"/>
              </a:rPr>
              <a:t/>
            </a:r>
            <a:br>
              <a:rPr kumimoji="0" lang="ja-JP" altLang="en-US" sz="3200">
                <a:latin typeface="Aharoni" pitchFamily="2" charset="-79"/>
                <a:cs typeface="Aharoni" pitchFamily="2" charset="-79"/>
              </a:rPr>
            </a:br>
            <a:r>
              <a:rPr kumimoji="0" lang="en-US" altLang="ja-JP" sz="2400">
                <a:latin typeface="Aharoni" pitchFamily="2" charset="-79"/>
                <a:cs typeface="Aharoni" pitchFamily="2" charset="-79"/>
              </a:rPr>
              <a:t>System for Success</a:t>
            </a:r>
            <a:endParaRPr kumimoji="0" lang="en-US" altLang="ja-JP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8677" name="Picture 21" descr="ss_ca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04800"/>
            <a:ext cx="254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22" descr="buildingx488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3048000"/>
            <a:ext cx="4221163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9" name="TextBox 23"/>
          <p:cNvSpPr txBox="1">
            <a:spLocks noChangeArrowheads="1"/>
          </p:cNvSpPr>
          <p:nvPr/>
        </p:nvSpPr>
        <p:spPr bwMode="auto">
          <a:xfrm>
            <a:off x="4462463" y="0"/>
            <a:ext cx="4154487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ja-JP" altLang="en-US" sz="3200">
                <a:solidFill>
                  <a:schemeClr val="accent1"/>
                </a:solidFill>
                <a:latin typeface="Corbel" pitchFamily="34" charset="0"/>
              </a:rPr>
              <a:t>会社 </a:t>
            </a:r>
            <a:r>
              <a:rPr kumimoji="0" lang="en-US" altLang="ja-JP" sz="2800">
                <a:solidFill>
                  <a:schemeClr val="accent1"/>
                </a:solidFill>
                <a:latin typeface="Corbel" pitchFamily="34" charset="0"/>
              </a:rPr>
              <a:t>Company</a:t>
            </a:r>
            <a:r>
              <a:rPr kumimoji="0" lang="ja-JP" altLang="en-US" sz="3200">
                <a:solidFill>
                  <a:schemeClr val="accent1"/>
                </a:solidFill>
                <a:latin typeface="Corbel" pitchFamily="34" charset="0"/>
              </a:rPr>
              <a:t>：</a:t>
            </a:r>
          </a:p>
          <a:p>
            <a:pPr algn="ctr"/>
            <a:r>
              <a:rPr kumimoji="0" lang="ja-JP" altLang="en-US" sz="2800">
                <a:latin typeface="Corbel" pitchFamily="34" charset="0"/>
              </a:rPr>
              <a:t>米国のサンディエゴ市</a:t>
            </a:r>
          </a:p>
          <a:p>
            <a:pPr algn="ctr"/>
            <a:r>
              <a:rPr kumimoji="0" lang="en-US" altLang="ja-JP" sz="1600">
                <a:latin typeface="Corbel" pitchFamily="34" charset="0"/>
              </a:rPr>
              <a:t>GLOBAL HEADQUARTERS</a:t>
            </a:r>
          </a:p>
          <a:p>
            <a:pPr algn="ctr"/>
            <a:r>
              <a:rPr kumimoji="0" lang="en-US" altLang="ja-JP" sz="1600">
                <a:latin typeface="Corbel" pitchFamily="34" charset="0"/>
              </a:rPr>
              <a:t>SAN DIEGO, CALIFORNIA</a:t>
            </a:r>
          </a:p>
          <a:p>
            <a:pPr algn="ctr"/>
            <a:r>
              <a:rPr kumimoji="0" lang="en-US" altLang="ja-JP" sz="2800">
                <a:latin typeface="Corbel" pitchFamily="34" charset="0"/>
              </a:rPr>
              <a:t>60</a:t>
            </a:r>
            <a:r>
              <a:rPr kumimoji="0" lang="ja-JP" altLang="en-US" sz="2800">
                <a:latin typeface="Corbel" pitchFamily="34" charset="0"/>
              </a:rPr>
              <a:t>カ国に発送している</a:t>
            </a:r>
            <a:endParaRPr kumimoji="0" lang="en-US" altLang="ja-JP" sz="2800">
              <a:latin typeface="Corbel" pitchFamily="34" charset="0"/>
            </a:endParaRPr>
          </a:p>
          <a:p>
            <a:pPr algn="ctr"/>
            <a:r>
              <a:rPr kumimoji="0" lang="en-US" altLang="ja-JP" sz="1600">
                <a:latin typeface="Corbel" pitchFamily="34" charset="0"/>
              </a:rPr>
              <a:t>SHIPS TO SIXTY+ COUNTRIES</a:t>
            </a:r>
          </a:p>
          <a:p>
            <a:pPr algn="ctr"/>
            <a:r>
              <a:rPr kumimoji="0" lang="ja-JP" altLang="en-US" sz="2800">
                <a:latin typeface="Corbel" pitchFamily="34" charset="0"/>
              </a:rPr>
              <a:t>ダン＆ブラドストリート３Ａ１</a:t>
            </a:r>
          </a:p>
          <a:p>
            <a:pPr algn="ctr"/>
            <a:r>
              <a:rPr kumimoji="0" lang="en-US" altLang="ja-JP" sz="1600">
                <a:latin typeface="Corbel" pitchFamily="34" charset="0"/>
              </a:rPr>
              <a:t>DUNN &amp; BRADSTREET RATING </a:t>
            </a:r>
            <a:r>
              <a:rPr kumimoji="0" lang="ja-JP" altLang="en-US" b="1">
                <a:latin typeface="Corbel" pitchFamily="34" charset="0"/>
              </a:rPr>
              <a:t>３Ａ１</a:t>
            </a:r>
            <a:r>
              <a:rPr kumimoji="0" lang="ja-JP" altLang="en-US" sz="1600">
                <a:latin typeface="Corbel" pitchFamily="34" charset="0"/>
              </a:rPr>
              <a:t>　</a:t>
            </a:r>
          </a:p>
        </p:txBody>
      </p:sp>
      <p:pic>
        <p:nvPicPr>
          <p:cNvPr id="28680" name="Picture 26" descr="act-logo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5486400"/>
            <a:ext cx="32131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13050</TotalTime>
  <Words>2778</Words>
  <Application>Microsoft Office PowerPoint</Application>
  <PresentationFormat>On-screen Show (4:3)</PresentationFormat>
  <Paragraphs>536</Paragraphs>
  <Slides>31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Arial</vt:lpstr>
      <vt:lpstr>ＭＳ Ｐゴシック</vt:lpstr>
      <vt:lpstr>Corbel</vt:lpstr>
      <vt:lpstr>Wingdings 2</vt:lpstr>
      <vt:lpstr>Wingdings</vt:lpstr>
      <vt:lpstr>Wingdings 3</vt:lpstr>
      <vt:lpstr>Calibri</vt:lpstr>
      <vt:lpstr>Bleeding Cowboys</vt:lpstr>
      <vt:lpstr>Capture it</vt:lpstr>
      <vt:lpstr>Andalus</vt:lpstr>
      <vt:lpstr>Aharoni</vt:lpstr>
      <vt:lpstr>Oasis</vt:lpstr>
      <vt:lpstr>Module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Nate Calima</dc:creator>
  <cp:lastModifiedBy>Nate Calima</cp:lastModifiedBy>
  <cp:revision>720</cp:revision>
  <dcterms:created xsi:type="dcterms:W3CDTF">2010-06-24T15:34:39Z</dcterms:created>
  <dcterms:modified xsi:type="dcterms:W3CDTF">2010-08-28T04:45:22Z</dcterms:modified>
</cp:coreProperties>
</file>