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D51D200-1C02-32A6-8B71-F91FD7FEC271}">
  <a:tblStyle styleId="{ED51D200-1C02-32A6-8B71-F91FD7FEC271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2000" y="1371600"/>
          <a:ext cx="8128000" cy="80765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{ED51D200-1C02-32A6-8B71-F91FD7FEC271}</a:tableStyleId>
                <a:solidFill>
                  <a:srgbClr val="00FF00"/>
                </a:solidFill>
              </a:tblPr>
              <a:tblGrid>
                <a:gridCol w="2709333"/>
                <a:gridCol w="2709333"/>
                <a:gridCol w="2709333"/>
              </a:tblGrid>
              <a:tr h="11684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10414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10414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ONLYOFFICE/2.4.535.0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