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rgbClr val="FFA465"/>
          </a:fgClr>
          <a:bgClr>
            <a:srgbClr val="FFE0CC"/>
          </a:bgClr>
        </a:patt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