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/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Gold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46</c:v>
                </c:pt>
                <c:pt idx="1">
                  <c:v>38</c:v>
                </c:pt>
                <c:pt idx="2">
                  <c:v>24</c:v>
                </c:pt>
                <c:pt idx="3">
                  <c:v>29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Silver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29</c:v>
                </c:pt>
                <c:pt idx="1">
                  <c:v>27</c:v>
                </c:pt>
                <c:pt idx="2">
                  <c:v>26</c:v>
                </c:pt>
                <c:pt idx="3">
                  <c:v>17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Bronze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29</c:v>
                </c:pt>
                <c:pt idx="1">
                  <c:v>23</c:v>
                </c:pt>
                <c:pt idx="2">
                  <c:v>32</c:v>
                </c:pt>
                <c:pt idx="3">
                  <c:v>19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</c:ser>
        <c:firstSliceAng val="0"/>
      </c:pieChart>
    </c:plotArea>
    <c:legend>
      <c:legendPos val="r"/>
      <c:layout>
        <c:manualLayout/>
      </c:layout>
      <c:overlay val="0"/>
    </c:legend>
    <c:plotVisOnly val="1"/>
    <c:dispBlanksAs val="gap"/>
    <c:showDLblsOverMax val="0"/>
  </c:chart>
  <c:spPr bwMode="auto">
    <a:xfrm>
      <a:off x="3360000" y="1827000"/>
      <a:ext cx="5472000" cy="3204000"/>
    </a:xfrm>
  </c:spPr>
  <c:externalData r:id="rId1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5" name=""/>
          <p:cNvGraphicFramePr>
            <a:graphicFrameLocks/>
          </p:cNvGraphicFramePr>
          <p:nvPr isPhoto="0" userDrawn="0"/>
        </p:nvGraphicFramePr>
        <p:xfrm>
          <a:off x="3360000" y="1827000"/>
          <a:ext cx="5472000" cy="32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