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emf" ContentType="image/x-emf"/>
  <Default Extension="jpg" ContentType="image/jpe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3"/>
  </p:sldIdLst>
  <p:sldSz cx="12192000" cy="6858000"/>
  <p:notesSz cx="6858000" cy="12192000"/>
  <p:defaultTextStyle>
    <a:defPPr>
      <a:defRPr/>
    </a:defPPr>
    <a:lvl1pPr marL="0" algn="l">
      <a:defRPr sz="1800">
        <a:solidFill>
          <a:schemeClr val="tx1"/>
        </a:solidFill>
        <a:latin typeface="+mn-lt"/>
        <a:ea typeface="+mn-ea"/>
      </a:defRPr>
    </a:lvl1pPr>
    <a:lvl2pPr marL="457200" algn="l">
      <a:defRPr sz="1800">
        <a:solidFill>
          <a:schemeClr val="tx1"/>
        </a:solidFill>
        <a:latin typeface="+mn-lt"/>
        <a:ea typeface="+mn-ea"/>
      </a:defRPr>
    </a:lvl2pPr>
    <a:lvl3pPr marL="914400" algn="l">
      <a:defRPr sz="1800">
        <a:solidFill>
          <a:schemeClr val="tx1"/>
        </a:solidFill>
        <a:latin typeface="+mn-lt"/>
        <a:ea typeface="+mn-ea"/>
      </a:defRPr>
    </a:lvl3pPr>
    <a:lvl4pPr marL="1371600" algn="l">
      <a:defRPr sz="1800">
        <a:solidFill>
          <a:schemeClr val="tx1"/>
        </a:solidFill>
        <a:latin typeface="+mn-lt"/>
        <a:ea typeface="+mn-ea"/>
      </a:defRPr>
    </a:lvl4pPr>
    <a:lvl5pPr marL="1828800" algn="l">
      <a:defRPr sz="1800">
        <a:solidFill>
          <a:schemeClr val="tx1"/>
        </a:solidFill>
        <a:latin typeface="+mn-lt"/>
        <a:ea typeface="+mn-ea"/>
      </a:defRPr>
    </a:lvl5pPr>
    <a:lvl6pPr marL="2286000" algn="l">
      <a:defRPr sz="1800">
        <a:solidFill>
          <a:schemeClr val="tx1"/>
        </a:solidFill>
        <a:latin typeface="+mn-lt"/>
        <a:ea typeface="+mn-ea"/>
      </a:defRPr>
    </a:lvl6pPr>
    <a:lvl7pPr marL="2743200" algn="l">
      <a:defRPr sz="1800">
        <a:solidFill>
          <a:schemeClr val="tx1"/>
        </a:solidFill>
        <a:latin typeface="+mn-lt"/>
        <a:ea typeface="+mn-ea"/>
      </a:defRPr>
    </a:lvl7pPr>
    <a:lvl8pPr marL="3200400" algn="l">
      <a:defRPr sz="1800">
        <a:solidFill>
          <a:schemeClr val="tx1"/>
        </a:solidFill>
        <a:latin typeface="+mn-lt"/>
        <a:ea typeface="+mn-ea"/>
      </a:defRPr>
    </a:lvl8pPr>
    <a:lvl9pPr marL="3657600" algn="l">
      <a:defRPr sz="1800">
        <a:solidFill>
          <a:schemeClr val="tx1"/>
        </a:solidFill>
        <a:latin typeface="+mn-lt"/>
        <a:ea typeface="+mn-e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theme" Target="theme/theme1.xml" /><Relationship Id="rId3" Type="http://schemas.openxmlformats.org/officeDocument/2006/relationships/slide" Target="slides/slide1.xml" 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 /><Relationship Id="rId6" Type="http://schemas.openxmlformats.org/officeDocument/2006/relationships/tableStyles" Target="tableStyles.xml" /><Relationship Id="rId7" Type="http://schemas.openxmlformats.org/officeDocument/2006/relationships/viewProps" Target="viewProps.xml" /></Relationships>
</file>

<file path=ppt/notesMasters/_rels/notesMaster1.xml.rels><?xml version="1.0" encoding="UTF-8" standalone="yes"?>								<Relationships xmlns="http://schemas.openxmlformats.org/package/2006/relationships">								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ex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ChangeArrowheads="1" noGrp="1"/>
          </p:cNvSpPr>
          <p:nvPr>
            <p:ph type="body" idx="1"/>
          </p:nvPr>
        </p:nvSpPr>
        <p:spPr/>
        <p:txBody>
          <a:bodyPr/>
          <a:p>
            <a:r>
              <a:rPr smtClean="0"/>
              <a:t/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title" userDrawn="1">
  <p:cSld name="Title Slide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vertTx" userDrawn="1">
  <p:cSld name="Title and Vertical Tex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vertTitleAndTx" userDrawn="1">
  <p:cSld name="Vertical Title and Tex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obj" userDrawn="1">
  <p:cSld name="Title and Conten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secHead" userDrawn="1">
  <p:cSld name="Section Header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twoObj" userDrawn="1">
  <p:cSld name="Two Conten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twoTxTwoObj" userDrawn="1">
  <p:cSld name="Comparison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" name="Slide Number Placeholder 8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titleOnly" userDrawn="1">
  <p:cSld name="Title Only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" name="Slide Number Placeholder 4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Blank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objTx" userDrawn="1">
  <p:cSld name="Content with Caption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picTx" userDrawn="1">
  <p:cSld name="Picture with Caption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0">
  <p:cSld name="">
    <p:bg>
      <p:bgRef idx="1001">
        <a:schemeClr val="bg1"/>
      </p:bgRef>
    </p:bg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1" ftr="1" hdr="1" sldNum="1"/>
  <p:txStyles>
    <p:titleStyle>
      <a:lvl1pPr algn="l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</a:defRPr>
      </a:lvl1pPr>
    </p:titleStyle>
    <p:bodyStyle>
      <a:lvl1pPr marL="228600" indent="-228600" algn="l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</a:defRPr>
      </a:lvl1pPr>
      <a:lvl2pPr marL="685800" indent="-228600" algn="l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4pPr>
      <a:lvl5pPr marL="20574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5pPr>
      <a:lvl6pPr marL="25146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6pPr>
      <a:lvl7pPr marL="29718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7pPr>
      <a:lvl8pPr marL="34290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8pPr>
      <a:lvl9pPr marL="38862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9pPr>
    </p:bodyStyle>
    <p:otherStyle>
      <a:defPPr>
        <a:defRPr/>
      </a:defPPr>
      <a:lvl1pPr marL="0" algn="l">
        <a:defRPr sz="1800">
          <a:solidFill>
            <a:schemeClr val="tx1"/>
          </a:solidFill>
          <a:latin typeface="+mn-lt"/>
          <a:ea typeface="+mn-ea"/>
        </a:defRPr>
      </a:lvl1pPr>
      <a:lvl2pPr marL="457200" algn="l">
        <a:defRPr sz="1800">
          <a:solidFill>
            <a:schemeClr val="tx1"/>
          </a:solidFill>
          <a:latin typeface="+mn-lt"/>
          <a:ea typeface="+mn-ea"/>
        </a:defRPr>
      </a:lvl2pPr>
      <a:lvl3pPr marL="914400" algn="l">
        <a:defRPr sz="1800">
          <a:solidFill>
            <a:schemeClr val="tx1"/>
          </a:solidFill>
          <a:latin typeface="+mn-lt"/>
          <a:ea typeface="+mn-ea"/>
        </a:defRPr>
      </a:lvl3pPr>
      <a:lvl4pPr marL="1371600" algn="l">
        <a:defRPr sz="1800">
          <a:solidFill>
            <a:schemeClr val="tx1"/>
          </a:solidFill>
          <a:latin typeface="+mn-lt"/>
          <a:ea typeface="+mn-ea"/>
        </a:defRPr>
      </a:lvl4pPr>
      <a:lvl5pPr marL="1828800" algn="l">
        <a:defRPr sz="1800">
          <a:solidFill>
            <a:schemeClr val="tx1"/>
          </a:solidFill>
          <a:latin typeface="+mn-lt"/>
          <a:ea typeface="+mn-ea"/>
        </a:defRPr>
      </a:lvl5pPr>
      <a:lvl6pPr marL="2286000" algn="l">
        <a:defRPr sz="1800">
          <a:solidFill>
            <a:schemeClr val="tx1"/>
          </a:solidFill>
          <a:latin typeface="+mn-lt"/>
          <a:ea typeface="+mn-ea"/>
        </a:defRPr>
      </a:lvl6pPr>
      <a:lvl7pPr marL="2743200" algn="l">
        <a:defRPr sz="1800">
          <a:solidFill>
            <a:schemeClr val="tx1"/>
          </a:solidFill>
          <a:latin typeface="+mn-lt"/>
          <a:ea typeface="+mn-ea"/>
        </a:defRPr>
      </a:lvl7pPr>
      <a:lvl8pPr marL="3200400" algn="l">
        <a:defRPr sz="1800">
          <a:solidFill>
            <a:schemeClr val="tx1"/>
          </a:solidFill>
          <a:latin typeface="+mn-lt"/>
          <a:ea typeface="+mn-ea"/>
        </a:defRPr>
      </a:lvl8pPr>
      <a:lvl9pPr marL="3657600" algn="l">
        <a:defRPr sz="1800">
          <a:solidFill>
            <a:schemeClr val="tx1"/>
          </a:solidFill>
          <a:latin typeface="+mn-lt"/>
          <a:ea typeface="+mn-ea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1">
  <p:cSld name="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isPhoto="0" userDrawn="0">
            <p:ph type="ctr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aergaergaer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 isPhoto="0" userDrawn="0">
            <p:ph type="subTitle" idx="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OnlyOffice</Application>
  <PresentationFormat>On-screen Show (4:3)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LinksUpToDate>0</LinksUpToDate>
  <SharedDoc>0</SharedDoc>
  <HyperlinksChanged>0</HyperlinksChanged>
  <AppVersion>3.0000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/>
  <cp:lastModifiedBy/>
</cp:coreProperties>
</file>