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 marL="727200">
              <a:defRPr/>
            </a:pPr>
            <a:r>
              <a:rPr/>
              <a:t>Lorem ipsum dolor sit amet, consectetur adipiscing elit. Integer consequat faucibus eros, sed mattis tortor...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