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0" name="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539999" y="2529000"/>
            <a:ext cx="5112000" cy="1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