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b="1" i="1" u="sng" strike="sngStrike"/>
              <a:t>Simple Test Text</a:t>
            </a:r>
            <a:endParaRPr b="1" i="1" u="sng" strike="sngStrike"/>
          </a:p>
          <a:p>
            <a:pPr>
              <a:defRPr/>
            </a:pPr>
            <a:r>
              <a:rPr b="0" i="0" u="sng" strike="noStrike"/>
              <a:t>Simple Test Text</a:t>
            </a:r>
            <a:endParaRPr b="0" i="0" u="sng" strike="noStrike"/>
          </a:p>
          <a:p>
            <a:pPr>
              <a:defRPr/>
            </a:pPr>
            <a:r>
              <a:rPr b="1" i="1" u="sng" strike="sngStrike"/>
              <a:t>Simple Test Text</a:t>
            </a:r>
            <a:endParaRPr b="1" i="1" u="sng" strike="sngStrike"/>
          </a:p>
          <a:p>
            <a:pPr>
              <a:defRPr/>
            </a:pPr>
            <a:r>
              <a:rPr b="0" i="0" u="sng" strike="noStrike"/>
              <a:t>Simple Test Text</a:t>
            </a:r>
            <a:endParaRPr b="0" i="0" u="sng" strike="noStrik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