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emf" ContentType="image/x-emf"/>
  <Default Extension="jpg" ContentType="image/jpe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3"/>
  </p:sldIdLst>
  <p:sldSz cx="12192000" cy="6858000"/>
  <p:notesSz cx="6858000" cy="12192000"/>
  <p:defaultTextStyle>
    <a:defPPr>
      <a:defRPr/>
    </a:defPPr>
    <a:lvl1pPr marL="0" algn="l">
      <a:defRPr sz="1800">
        <a:solidFill>
          <a:schemeClr val="tx1"/>
        </a:solidFill>
        <a:latin typeface="+mn-lt"/>
        <a:ea typeface="+mn-ea"/>
      </a:defRPr>
    </a:lvl1pPr>
    <a:lvl2pPr marL="457200" algn="l">
      <a:defRPr sz="1800">
        <a:solidFill>
          <a:schemeClr val="tx1"/>
        </a:solidFill>
        <a:latin typeface="+mn-lt"/>
        <a:ea typeface="+mn-ea"/>
      </a:defRPr>
    </a:lvl2pPr>
    <a:lvl3pPr marL="914400" algn="l">
      <a:defRPr sz="1800">
        <a:solidFill>
          <a:schemeClr val="tx1"/>
        </a:solidFill>
        <a:latin typeface="+mn-lt"/>
        <a:ea typeface="+mn-ea"/>
      </a:defRPr>
    </a:lvl3pPr>
    <a:lvl4pPr marL="1371600" algn="l">
      <a:defRPr sz="1800">
        <a:solidFill>
          <a:schemeClr val="tx1"/>
        </a:solidFill>
        <a:latin typeface="+mn-lt"/>
        <a:ea typeface="+mn-ea"/>
      </a:defRPr>
    </a:lvl4pPr>
    <a:lvl5pPr marL="1828800" algn="l">
      <a:defRPr sz="1800">
        <a:solidFill>
          <a:schemeClr val="tx1"/>
        </a:solidFill>
        <a:latin typeface="+mn-lt"/>
        <a:ea typeface="+mn-ea"/>
      </a:defRPr>
    </a:lvl5pPr>
    <a:lvl6pPr marL="2286000" algn="l">
      <a:defRPr sz="1800">
        <a:solidFill>
          <a:schemeClr val="tx1"/>
        </a:solidFill>
        <a:latin typeface="+mn-lt"/>
        <a:ea typeface="+mn-ea"/>
      </a:defRPr>
    </a:lvl6pPr>
    <a:lvl7pPr marL="2743200" algn="l">
      <a:defRPr sz="1800">
        <a:solidFill>
          <a:schemeClr val="tx1"/>
        </a:solidFill>
        <a:latin typeface="+mn-lt"/>
        <a:ea typeface="+mn-ea"/>
      </a:defRPr>
    </a:lvl7pPr>
    <a:lvl8pPr marL="3200400" algn="l">
      <a:defRPr sz="1800">
        <a:solidFill>
          <a:schemeClr val="tx1"/>
        </a:solidFill>
        <a:latin typeface="+mn-lt"/>
        <a:ea typeface="+mn-ea"/>
      </a:defRPr>
    </a:lvl8pPr>
    <a:lvl9pPr marL="3657600" algn="l">
      <a:defRPr sz="1800">
        <a:solidFill>
          <a:schemeClr val="tx1"/>
        </a:solidFill>
        <a:latin typeface="+mn-lt"/>
        <a:ea typeface="+mn-e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theme" Target="theme/theme1.xml" /><Relationship Id="rId3" Type="http://schemas.openxmlformats.org/officeDocument/2006/relationships/slide" Target="slides/slide1.xml" 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 /><Relationship Id="rId6" Type="http://schemas.openxmlformats.org/officeDocument/2006/relationships/tableStyles" Target="tableStyles.xml" /><Relationship Id="rId7" Type="http://schemas.openxmlformats.org/officeDocument/2006/relationships/viewProps" Target="viewProps.xml" /></Relationships>
</file>

<file path=ppt/notesMasters/_rels/notesMaster1.xml.rels><?xml version="1.0" encoding="UTF-8" standalone="yes"?>								<Relationships xmlns="http://schemas.openxmlformats.org/package/2006/relationships">								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ex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itle" userDrawn="1">
  <p:cSld name="Title Slide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vertTx" userDrawn="1">
  <p:cSld name="Title and Vertical Tex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vertTitleAndTx" userDrawn="1">
  <p:cSld name="Vertical Title and Tex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obj" userDrawn="1">
  <p:cSld name="Title and Conten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secHead" userDrawn="1">
  <p:cSld name="Section Header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woObj" userDrawn="1">
  <p:cSld name="Two Conten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woTxTwoObj" userDrawn="1">
  <p:cSld name="Comparis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Slide Number Placeholder 8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itleOnly" userDrawn="1">
  <p:cSld name="Title Only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Blank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objTx" userDrawn="1">
  <p:cSld name="Content with Capti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picTx" userDrawn="1">
  <p:cSld name="Picture with Capti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0">
  <p:cSld name="">
    <p:bg>
      <p:bgRef idx="1001">
        <a:schemeClr val="bg1"/>
      </p:bgRef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1" ftr="1" hdr="1" sldNum="1"/>
  <p:txStyles>
    <p:titleStyle>
      <a:lvl1pPr algn="l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</a:defRPr>
      </a:lvl1pPr>
    </p:titleStyle>
    <p:bodyStyle>
      <a:lvl1pPr marL="228600" indent="-228600" algn="l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</a:defRPr>
      </a:lvl1pPr>
      <a:lvl2pPr marL="685800" indent="-228600" algn="l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4pPr>
      <a:lvl5pPr marL="20574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5pPr>
      <a:lvl6pPr marL="25146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6pPr>
      <a:lvl7pPr marL="29718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7pPr>
      <a:lvl8pPr marL="34290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8pPr>
      <a:lvl9pPr marL="38862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/>
      </a:defPPr>
      <a:lvl1pPr marL="0" algn="l">
        <a:defRPr sz="1800">
          <a:solidFill>
            <a:schemeClr val="tx1"/>
          </a:solidFill>
          <a:latin typeface="+mn-lt"/>
          <a:ea typeface="+mn-ea"/>
        </a:defRPr>
      </a:lvl1pPr>
      <a:lvl2pPr marL="457200" algn="l">
        <a:defRPr sz="1800">
          <a:solidFill>
            <a:schemeClr val="tx1"/>
          </a:solidFill>
          <a:latin typeface="+mn-lt"/>
          <a:ea typeface="+mn-ea"/>
        </a:defRPr>
      </a:lvl2pPr>
      <a:lvl3pPr marL="914400" algn="l">
        <a:defRPr sz="1800">
          <a:solidFill>
            <a:schemeClr val="tx1"/>
          </a:solidFill>
          <a:latin typeface="+mn-lt"/>
          <a:ea typeface="+mn-ea"/>
        </a:defRPr>
      </a:lvl3pPr>
      <a:lvl4pPr marL="1371600" algn="l">
        <a:defRPr sz="1800">
          <a:solidFill>
            <a:schemeClr val="tx1"/>
          </a:solidFill>
          <a:latin typeface="+mn-lt"/>
          <a:ea typeface="+mn-ea"/>
        </a:defRPr>
      </a:lvl4pPr>
      <a:lvl5pPr marL="1828800" algn="l">
        <a:defRPr sz="1800">
          <a:solidFill>
            <a:schemeClr val="tx1"/>
          </a:solidFill>
          <a:latin typeface="+mn-lt"/>
          <a:ea typeface="+mn-ea"/>
        </a:defRPr>
      </a:lvl5pPr>
      <a:lvl6pPr marL="2286000" algn="l">
        <a:defRPr sz="1800">
          <a:solidFill>
            <a:schemeClr val="tx1"/>
          </a:solidFill>
          <a:latin typeface="+mn-lt"/>
          <a:ea typeface="+mn-ea"/>
        </a:defRPr>
      </a:lvl6pPr>
      <a:lvl7pPr marL="2743200" algn="l">
        <a:defRPr sz="1800">
          <a:solidFill>
            <a:schemeClr val="tx1"/>
          </a:solidFill>
          <a:latin typeface="+mn-lt"/>
          <a:ea typeface="+mn-ea"/>
        </a:defRPr>
      </a:lvl7pPr>
      <a:lvl8pPr marL="3200400" algn="l">
        <a:defRPr sz="1800">
          <a:solidFill>
            <a:schemeClr val="tx1"/>
          </a:solidFill>
          <a:latin typeface="+mn-lt"/>
          <a:ea typeface="+mn-ea"/>
        </a:defRPr>
      </a:lvl8pPr>
      <a:lvl9pPr marL="3657600" algn="l">
        <a:defRPr sz="1800">
          <a:solidFill>
            <a:schemeClr val="tx1"/>
          </a:solidFill>
          <a:latin typeface="+mn-lt"/>
          <a:ea typeface="+mn-ea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0" name="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0" y="0"/>
            <a:ext cx="3600000" cy="1800000"/>
          </a:xfrm>
          <a:prstGeom prst="rect">
            <a:avLst/>
          </a:prstGeom>
        </p:spPr>
      </p:pic>
      <p:sp>
        <p:nvSpPr>
          <p:cNvPr id="4" name=""/>
          <p:cNvSpPr/>
          <p:nvPr isPhoto="0" userDrawn="0"/>
        </p:nvSpPr>
        <p:spPr bwMode="auto">
          <a:xfrm flipH="0" flipV="0">
            <a:off x="608400" y="1267200"/>
            <a:ext cx="10800000" cy="4680000"/>
          </a:xfrm>
          <a:prstGeom prst="flowChartMagneticTape">
            <a:avLst/>
          </a:prstGeom>
          <a:gradFill>
            <a:gsLst>
              <a:gs pos="0">
                <a:schemeClr val="accent6"/>
              </a:gs>
              <a:gs pos="100000">
                <a:srgbClr val="3D4A6B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l">
              <a:defRPr/>
            </a:pPr>
            <a:r>
              <a:rPr/>
              <a:t>Class Type = image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</Application>
  <PresentationFormat>On-screen Show (4:3)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LinksUpToDate>0</LinksUpToDate>
  <SharedDoc>0</SharedDoc>
  <HyperlinksChanged>0</HyperlinksChanged>
  <AppVersion>3.0000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/>
  <cp:lastModifiedBy/>
</cp:coreProperties>
</file>