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4"/>
    <p:sldMasterId id="2147483738" r:id="rId5"/>
    <p:sldMasterId id="2147483741" r:id="rId6"/>
    <p:sldMasterId id="2147483754" r:id="rId7"/>
  </p:sldMasterIdLst>
  <p:notesMasterIdLst>
    <p:notesMasterId r:id="rId9"/>
  </p:notesMasterIdLst>
  <p:handoutMasterIdLst>
    <p:handoutMasterId r:id="rId10"/>
  </p:handoutMasterIdLst>
  <p:sldIdLst>
    <p:sldId id="413" r:id="rId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137">
          <p15:clr>
            <a:srgbClr val="A4A3A4"/>
          </p15:clr>
        </p15:guide>
        <p15:guide id="5" orient="horz" pos="2736">
          <p15:clr>
            <a:srgbClr val="A4A3A4"/>
          </p15:clr>
        </p15:guide>
        <p15:guide id="6" orient="horz" pos="4319">
          <p15:clr>
            <a:srgbClr val="A4A3A4"/>
          </p15:clr>
        </p15:guide>
        <p15:guide id="7" orient="horz" pos="2975">
          <p15:clr>
            <a:srgbClr val="A4A3A4"/>
          </p15:clr>
        </p15:guide>
        <p15:guide id="8" orient="horz" pos="3509">
          <p15:clr>
            <a:srgbClr val="A4A3A4"/>
          </p15:clr>
        </p15:guide>
        <p15:guide id="9" pos="2880">
          <p15:clr>
            <a:srgbClr val="A4A3A4"/>
          </p15:clr>
        </p15:guide>
        <p15:guide id="10" pos="240">
          <p15:clr>
            <a:srgbClr val="A4A3A4"/>
          </p15:clr>
        </p15:guide>
        <p15:guide id="11" pos="460">
          <p15:clr>
            <a:srgbClr val="A4A3A4"/>
          </p15:clr>
        </p15:guide>
        <p15:guide id="12" pos="5520">
          <p15:clr>
            <a:srgbClr val="A4A3A4"/>
          </p15:clr>
        </p15:guide>
        <p15:guide id="13" pos="863">
          <p15:clr>
            <a:srgbClr val="A4A3A4"/>
          </p15:clr>
        </p15:guide>
        <p15:guide id="14" pos="52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dy Wu" initials="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D2743A"/>
    <a:srgbClr val="D26E00"/>
    <a:srgbClr val="F8C37C"/>
    <a:srgbClr val="D39D55"/>
    <a:srgbClr val="D1943B"/>
    <a:srgbClr val="F6AE1E"/>
    <a:srgbClr val="FFFFFF"/>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0" autoAdjust="0"/>
    <p:restoredTop sz="89286" autoAdjust="0"/>
  </p:normalViewPr>
  <p:slideViewPr>
    <p:cSldViewPr snapToGrid="0">
      <p:cViewPr varScale="1">
        <p:scale>
          <a:sx n="87" d="100"/>
          <a:sy n="87" d="100"/>
        </p:scale>
        <p:origin x="1701" y="39"/>
      </p:cViewPr>
      <p:guideLst>
        <p:guide orient="horz" pos="144"/>
        <p:guide orient="horz" pos="895"/>
        <p:guide orient="horz" pos="1484"/>
        <p:guide orient="horz" pos="1137"/>
        <p:guide orient="horz" pos="2736"/>
        <p:guide orient="horz" pos="4319"/>
        <p:guide orient="horz" pos="2975"/>
        <p:guide orient="horz" pos="3509"/>
        <p:guide pos="2880"/>
        <p:guide pos="240"/>
        <p:guide pos="460"/>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snapToGrid="0" showGuides="1">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5/21/2018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2" name="Title 1"/>
          <p:cNvSpPr>
            <a:spLocks noGrp="1"/>
          </p:cNvSpPr>
          <p:nvPr>
            <p:ph type="ctrTitle"/>
          </p:nvPr>
        </p:nvSpPr>
        <p:spPr>
          <a:xfrm>
            <a:off x="722049" y="906278"/>
            <a:ext cx="7043208" cy="1523494"/>
          </a:xfrm>
        </p:spPr>
        <p:txBody>
          <a:bodyPr anchor="ctr" anchorCtr="0">
            <a:noAutofit/>
          </a:bodyPr>
          <a:lstStyle>
            <a:lvl1pPr>
              <a:lnSpc>
                <a:spcPct val="90000"/>
              </a:lnSpc>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2049" y="2293163"/>
            <a:ext cx="7043208" cy="461665"/>
          </a:xfrm>
        </p:spPr>
        <p:txBody>
          <a:bodyPr>
            <a:noAutofit/>
          </a:bodyPr>
          <a:lstStyle>
            <a:lvl1pPr marL="0" indent="0" algn="l">
              <a:lnSpc>
                <a:spcPct val="90000"/>
              </a:lnSpc>
              <a:spcBef>
                <a:spcPts val="0"/>
              </a:spcBef>
              <a:buNone/>
              <a:defRPr sz="20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descr="Microsoft_white.png"/>
          <p:cNvPicPr>
            <a:picLocks noChangeAspect="1"/>
          </p:cNvPicPr>
          <p:nvPr/>
        </p:nvPicPr>
        <p:blipFill>
          <a:blip r:embed="rId2"/>
          <a:stretch>
            <a:fillRect/>
          </a:stretch>
        </p:blipFill>
        <p:spPr>
          <a:xfrm>
            <a:off x="7772400" y="6504745"/>
            <a:ext cx="1225710" cy="204163"/>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58504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58504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722049" y="906278"/>
            <a:ext cx="7043208" cy="1523494"/>
          </a:xfrm>
        </p:spPr>
        <p:txBody>
          <a:bodyPr anchor="ctr" anchorCtr="0">
            <a:noAutofit/>
          </a:bodyPr>
          <a:lstStyle>
            <a:lvl1pPr>
              <a:lnSpc>
                <a:spcPct val="90000"/>
              </a:lnSpc>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22049" y="2293163"/>
            <a:ext cx="7043208" cy="461665"/>
          </a:xfrm>
        </p:spPr>
        <p:txBody>
          <a:bodyPr>
            <a:noAutofit/>
          </a:bodyPr>
          <a:lstStyle>
            <a:lvl1pPr marL="0" indent="0" algn="l">
              <a:lnSpc>
                <a:spcPct val="90000"/>
              </a:lnSpc>
              <a:spcBef>
                <a:spcPts val="0"/>
              </a:spcBef>
              <a:buNone/>
              <a:defRPr sz="20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descr="Microsoft_white.png"/>
          <p:cNvPicPr>
            <a:picLocks noChangeAspect="1"/>
          </p:cNvPicPr>
          <p:nvPr userDrawn="1"/>
        </p:nvPicPr>
        <p:blipFill>
          <a:blip r:embed="rId2"/>
          <a:stretch>
            <a:fillRect/>
          </a:stretch>
        </p:blipFill>
        <p:spPr>
          <a:xfrm>
            <a:off x="7772400" y="6504745"/>
            <a:ext cx="1225710" cy="20416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722049" y="649805"/>
            <a:ext cx="7043208" cy="1523494"/>
          </a:xfrm>
        </p:spPr>
        <p:txBody>
          <a:bodyPr anchor="ctr" anchorCtr="0">
            <a:noAutofit/>
          </a:bodyPr>
          <a:lstStyle>
            <a:lvl1pPr>
              <a:lnSpc>
                <a:spcPct val="90000"/>
              </a:lnSpc>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22049" y="2984566"/>
            <a:ext cx="7043208" cy="461665"/>
          </a:xfrm>
        </p:spPr>
        <p:txBody>
          <a:bodyPr>
            <a:noAutofit/>
          </a:bodyPr>
          <a:lstStyle>
            <a:lvl1pPr marL="0" indent="0" algn="l">
              <a:lnSpc>
                <a:spcPct val="90000"/>
              </a:lnSpc>
              <a:spcBef>
                <a:spcPts val="0"/>
              </a:spcBef>
              <a:buNone/>
              <a:defRPr sz="20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22049" y="1854055"/>
            <a:ext cx="7690114"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8000" b="1" i="1" u="none" strike="noStrike" kern="1200" cap="none" spc="-642" normalizeH="0" baseline="0" noProof="0" dirty="0" smtClean="0">
                <a:ln w="11430"/>
                <a:gradFill>
                  <a:gsLst>
                    <a:gs pos="0">
                      <a:schemeClr val="tx1"/>
                    </a:gs>
                    <a:gs pos="50000">
                      <a:schemeClr val="tx2">
                        <a:lumMod val="40000"/>
                        <a:lumOff val="60000"/>
                      </a:schemeClr>
                    </a:gs>
                    <a:gs pos="100000">
                      <a:schemeClr val="tx2"/>
                    </a:gs>
                  </a:gsLst>
                  <a:lin ang="5400000" scaled="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4" descr="Microsoft_white.png"/>
          <p:cNvPicPr>
            <a:picLocks noChangeAspect="1"/>
          </p:cNvPicPr>
          <p:nvPr userDrawn="1"/>
        </p:nvPicPr>
        <p:blipFill>
          <a:blip r:embed="rId2"/>
          <a:stretch>
            <a:fillRect/>
          </a:stretch>
        </p:blipFill>
        <p:spPr>
          <a:xfrm>
            <a:off x="7772400" y="6504745"/>
            <a:ext cx="1225710" cy="204163"/>
          </a:xfrm>
          <a:prstGeom prst="rect">
            <a:avLst/>
          </a:prstGeom>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2" name="Title 1"/>
          <p:cNvSpPr>
            <a:spLocks noGrp="1"/>
          </p:cNvSpPr>
          <p:nvPr>
            <p:ph type="ctrTitle"/>
          </p:nvPr>
        </p:nvSpPr>
        <p:spPr>
          <a:xfrm>
            <a:off x="722049" y="906278"/>
            <a:ext cx="7043208" cy="1523494"/>
          </a:xfrm>
        </p:spPr>
        <p:txBody>
          <a:bodyPr anchor="ctr" anchorCtr="0">
            <a:noAutofit/>
          </a:bodyPr>
          <a:lstStyle>
            <a:lvl1pPr>
              <a:lnSpc>
                <a:spcPct val="90000"/>
              </a:lnSpc>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2049" y="2293163"/>
            <a:ext cx="7043208" cy="461665"/>
          </a:xfrm>
        </p:spPr>
        <p:txBody>
          <a:bodyPr>
            <a:noAutofit/>
          </a:bodyPr>
          <a:lstStyle>
            <a:lvl1pPr marL="0" indent="0" algn="l">
              <a:lnSpc>
                <a:spcPct val="90000"/>
              </a:lnSpc>
              <a:spcBef>
                <a:spcPts val="0"/>
              </a:spcBef>
              <a:buNone/>
              <a:defRPr sz="20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descr="Microsoft_white.png"/>
          <p:cNvPicPr>
            <a:picLocks noChangeAspect="1"/>
          </p:cNvPicPr>
          <p:nvPr/>
        </p:nvPicPr>
        <p:blipFill>
          <a:blip r:embed="rId2"/>
          <a:stretch>
            <a:fillRect/>
          </a:stretch>
        </p:blipFill>
        <p:spPr>
          <a:xfrm>
            <a:off x="7772400" y="6504745"/>
            <a:ext cx="1225710" cy="204163"/>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emo, Video etc. &quot;special&quot; slides">
    <p:spTree>
      <p:nvGrpSpPr>
        <p:cNvPr id="1" name=""/>
        <p:cNvGrpSpPr/>
        <p:nvPr/>
      </p:nvGrpSpPr>
      <p:grpSpPr>
        <a:xfrm>
          <a:off x="0" y="0"/>
          <a:ext cx="0" cy="0"/>
          <a:chOff x="0" y="0"/>
          <a:chExt cx="0" cy="0"/>
        </a:xfrm>
      </p:grpSpPr>
      <p:sp>
        <p:nvSpPr>
          <p:cNvPr id="6" name="Rectangle 5"/>
          <p:cNvSpPr/>
          <p:nvPr/>
        </p:nvSpPr>
        <p:spPr bwMode="auto">
          <a:xfrm rot="10800000">
            <a:off x="196913" y="332509"/>
            <a:ext cx="8540685" cy="738908"/>
          </a:xfrm>
          <a:prstGeom prst="rect">
            <a:avLst/>
          </a:prstGeom>
          <a:gradFill flip="none" rotWithShape="1">
            <a:gsLst>
              <a:gs pos="0">
                <a:schemeClr val="accent4">
                  <a:alpha val="36000"/>
                </a:schemeClr>
              </a:gs>
              <a:gs pos="100000">
                <a:schemeClr val="tx1">
                  <a:alpha val="0"/>
                </a:schemeClr>
              </a:gs>
            </a:gsLst>
            <a:lin ang="10800000" scaled="1"/>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ctrTitle"/>
          </p:nvPr>
        </p:nvSpPr>
        <p:spPr>
          <a:xfrm>
            <a:off x="722049" y="1090499"/>
            <a:ext cx="7043208" cy="1523494"/>
          </a:xfrm>
        </p:spPr>
        <p:txBody>
          <a:bodyPr anchor="ctr" anchorCtr="0">
            <a:noAutofit/>
          </a:bodyPr>
          <a:lstStyle>
            <a:lvl1pPr>
              <a:lnSpc>
                <a:spcPct val="90000"/>
              </a:lnSpc>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2049" y="2346499"/>
            <a:ext cx="7043208" cy="461665"/>
          </a:xfrm>
        </p:spPr>
        <p:txBody>
          <a:bodyPr>
            <a:noAutofit/>
          </a:bodyPr>
          <a:lstStyle>
            <a:lvl1pPr marL="0" indent="0" algn="l">
              <a:lnSpc>
                <a:spcPct val="90000"/>
              </a:lnSpc>
              <a:spcBef>
                <a:spcPts val="0"/>
              </a:spcBef>
              <a:buNone/>
              <a:defRPr sz="20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05099" y="345931"/>
            <a:ext cx="5206174" cy="707016"/>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5400" b="0" i="0" u="none" strike="noStrike" kern="1200" cap="none" spc="-160" normalizeH="0" baseline="0" noProof="0" dirty="0" smtClean="0">
                <a:ln w="11430"/>
                <a:solidFill>
                  <a:schemeClr val="accent4">
                    <a:lumMod val="40000"/>
                    <a:lumOff val="60000"/>
                  </a:schemeClr>
                </a:solidFill>
                <a:effectLst/>
                <a:uLnTx/>
                <a:uFillTx/>
                <a:latin typeface="Segoe" pitchFamily="34" charset="0"/>
                <a:ea typeface="+mn-ea"/>
                <a:cs typeface="+mn-cs"/>
              </a:defRPr>
            </a:lvl1pPr>
          </a:lstStyle>
          <a:p>
            <a:pPr lvl="0"/>
            <a:r>
              <a:rPr lang="en-US" dirty="0" smtClean="0"/>
              <a:t>click to…</a:t>
            </a:r>
          </a:p>
        </p:txBody>
      </p:sp>
      <p:pic>
        <p:nvPicPr>
          <p:cNvPr id="5" name="Picture 4" descr="Microsoft_white.png"/>
          <p:cNvPicPr>
            <a:picLocks noChangeAspect="1"/>
          </p:cNvPicPr>
          <p:nvPr/>
        </p:nvPicPr>
        <p:blipFill>
          <a:blip r:embed="rId2"/>
          <a:stretch>
            <a:fillRect/>
          </a:stretch>
        </p:blipFill>
        <p:spPr>
          <a:xfrm>
            <a:off x="7772400" y="6504745"/>
            <a:ext cx="1225710" cy="204163"/>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713677"/>
            <a:ext cx="8382000" cy="443198"/>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60934"/>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emo, Video etc. &quot;special&quot; slides">
    <p:spTree>
      <p:nvGrpSpPr>
        <p:cNvPr id="1" name=""/>
        <p:cNvGrpSpPr/>
        <p:nvPr/>
      </p:nvGrpSpPr>
      <p:grpSpPr>
        <a:xfrm>
          <a:off x="0" y="0"/>
          <a:ext cx="0" cy="0"/>
          <a:chOff x="0" y="0"/>
          <a:chExt cx="0" cy="0"/>
        </a:xfrm>
      </p:grpSpPr>
      <p:sp>
        <p:nvSpPr>
          <p:cNvPr id="6" name="Rectangle 5"/>
          <p:cNvSpPr/>
          <p:nvPr/>
        </p:nvSpPr>
        <p:spPr bwMode="auto">
          <a:xfrm rot="10800000">
            <a:off x="196913" y="332509"/>
            <a:ext cx="8540685" cy="738908"/>
          </a:xfrm>
          <a:prstGeom prst="rect">
            <a:avLst/>
          </a:prstGeom>
          <a:gradFill flip="none" rotWithShape="1">
            <a:gsLst>
              <a:gs pos="0">
                <a:schemeClr val="accent4">
                  <a:alpha val="36000"/>
                </a:schemeClr>
              </a:gs>
              <a:gs pos="100000">
                <a:schemeClr val="tx1">
                  <a:alpha val="0"/>
                </a:schemeClr>
              </a:gs>
            </a:gsLst>
            <a:lin ang="10800000" scaled="1"/>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ctrTitle"/>
          </p:nvPr>
        </p:nvSpPr>
        <p:spPr>
          <a:xfrm>
            <a:off x="722049" y="1090499"/>
            <a:ext cx="7043208" cy="1523494"/>
          </a:xfrm>
        </p:spPr>
        <p:txBody>
          <a:bodyPr anchor="ctr" anchorCtr="0">
            <a:noAutofit/>
          </a:bodyPr>
          <a:lstStyle>
            <a:lvl1pPr>
              <a:lnSpc>
                <a:spcPct val="90000"/>
              </a:lnSpc>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2049" y="2346499"/>
            <a:ext cx="7043208" cy="461665"/>
          </a:xfrm>
        </p:spPr>
        <p:txBody>
          <a:bodyPr>
            <a:noAutofit/>
          </a:bodyPr>
          <a:lstStyle>
            <a:lvl1pPr marL="0" indent="0" algn="l">
              <a:lnSpc>
                <a:spcPct val="90000"/>
              </a:lnSpc>
              <a:spcBef>
                <a:spcPts val="0"/>
              </a:spcBef>
              <a:buNone/>
              <a:defRPr sz="20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05099" y="345931"/>
            <a:ext cx="5206174" cy="707016"/>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5400" b="0" i="0" u="none" strike="noStrike" kern="1200" cap="none" spc="-160" normalizeH="0" baseline="0" noProof="0" dirty="0" smtClean="0">
                <a:ln w="11430"/>
                <a:solidFill>
                  <a:schemeClr val="accent4">
                    <a:lumMod val="40000"/>
                    <a:lumOff val="60000"/>
                  </a:schemeClr>
                </a:solidFill>
                <a:effectLst/>
                <a:uLnTx/>
                <a:uFillTx/>
                <a:latin typeface="Segoe" pitchFamily="34" charset="0"/>
                <a:ea typeface="+mn-ea"/>
                <a:cs typeface="+mn-cs"/>
              </a:defRPr>
            </a:lvl1pPr>
          </a:lstStyle>
          <a:p>
            <a:pPr lvl="0"/>
            <a:r>
              <a:rPr lang="en-US" dirty="0" smtClean="0"/>
              <a:t>click to…</a:t>
            </a:r>
          </a:p>
        </p:txBody>
      </p:sp>
      <p:pic>
        <p:nvPicPr>
          <p:cNvPr id="5" name="Picture 4" descr="Microsoft_white.png"/>
          <p:cNvPicPr>
            <a:picLocks noChangeAspect="1"/>
          </p:cNvPicPr>
          <p:nvPr/>
        </p:nvPicPr>
        <p:blipFill>
          <a:blip r:embed="rId2"/>
          <a:stretch>
            <a:fillRect/>
          </a:stretch>
        </p:blipFill>
        <p:spPr>
          <a:xfrm>
            <a:off x="7772400" y="6504745"/>
            <a:ext cx="1225710" cy="204163"/>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pic>
        <p:nvPicPr>
          <p:cNvPr id="2" name="Picture 1" descr="Microsoft_white.png"/>
          <p:cNvPicPr>
            <a:picLocks noChangeAspect="1"/>
          </p:cNvPicPr>
          <p:nvPr/>
        </p:nvPicPr>
        <p:blipFill>
          <a:blip r:embed="rId2"/>
          <a:stretch>
            <a:fillRect/>
          </a:stretch>
        </p:blipFill>
        <p:spPr>
          <a:xfrm>
            <a:off x="7772400" y="6504745"/>
            <a:ext cx="1225710" cy="204163"/>
          </a:xfrm>
          <a:prstGeom prst="rect">
            <a:avLst/>
          </a:prstGeom>
        </p:spPr>
      </p:pic>
      <p:pic>
        <p:nvPicPr>
          <p:cNvPr id="3" name="Picture 2" descr="Microsoft_white.png"/>
          <p:cNvPicPr>
            <a:picLocks noChangeAspect="1"/>
          </p:cNvPicPr>
          <p:nvPr userDrawn="1"/>
        </p:nvPicPr>
        <p:blipFill>
          <a:blip r:embed="rId2"/>
          <a:stretch>
            <a:fillRect/>
          </a:stretch>
        </p:blipFill>
        <p:spPr>
          <a:xfrm>
            <a:off x="7772400" y="6504745"/>
            <a:ext cx="1225710" cy="204163"/>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58504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58504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713677"/>
            <a:ext cx="8382000" cy="443198"/>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60934"/>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pic>
        <p:nvPicPr>
          <p:cNvPr id="2" name="Picture 1" descr="Microsoft_white.png"/>
          <p:cNvPicPr>
            <a:picLocks noChangeAspect="1"/>
          </p:cNvPicPr>
          <p:nvPr/>
        </p:nvPicPr>
        <p:blipFill>
          <a:blip r:embed="rId2"/>
          <a:stretch>
            <a:fillRect/>
          </a:stretch>
        </p:blipFill>
        <p:spPr>
          <a:xfrm>
            <a:off x="7772400" y="6504745"/>
            <a:ext cx="1225710" cy="204163"/>
          </a:xfrm>
          <a:prstGeom prst="rect">
            <a:avLst/>
          </a:prstGeom>
        </p:spPr>
      </p:pic>
      <p:pic>
        <p:nvPicPr>
          <p:cNvPr id="3" name="Picture 2" descr="Microsoft_white.png"/>
          <p:cNvPicPr>
            <a:picLocks noChangeAspect="1"/>
          </p:cNvPicPr>
          <p:nvPr userDrawn="1"/>
        </p:nvPicPr>
        <p:blipFill>
          <a:blip r:embed="rId2"/>
          <a:stretch>
            <a:fillRect/>
          </a:stretch>
        </p:blipFill>
        <p:spPr>
          <a:xfrm>
            <a:off x="7772400" y="6504745"/>
            <a:ext cx="1225710" cy="204163"/>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713677"/>
            <a:ext cx="8382000" cy="4431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508171"/>
            <a:ext cx="8382000" cy="1618905"/>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40" r:id="rId13"/>
  </p:sldLayoutIdLst>
  <p:transition>
    <p:fade/>
  </p:transition>
  <p:txStyles>
    <p:titleStyle>
      <a:lvl1pPr algn="l" defTabSz="914363" rtl="0" eaLnBrk="1" latinLnBrk="0" hangingPunct="1">
        <a:lnSpc>
          <a:spcPct val="90000"/>
        </a:lnSpc>
        <a:spcBef>
          <a:spcPct val="0"/>
        </a:spcBef>
        <a:buNone/>
        <a:defRPr lang="en-US" sz="3200" b="0" kern="1200" cap="none" spc="0" dirty="0" smtClean="0">
          <a:ln w="3175">
            <a:noFill/>
          </a:ln>
          <a:solidFill>
            <a:schemeClr val="bg1">
              <a:lumMod val="65000"/>
              <a:lumOff val="35000"/>
            </a:schemeClr>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2400" kern="1200">
          <a:solidFill>
            <a:schemeClr val="bg1">
              <a:lumMod val="65000"/>
              <a:lumOff val="35000"/>
            </a:schemeClr>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000" kern="1200">
          <a:solidFill>
            <a:schemeClr val="bg1">
              <a:lumMod val="65000"/>
              <a:lumOff val="35000"/>
            </a:schemeClr>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1800" kern="1200">
          <a:solidFill>
            <a:schemeClr val="bg1">
              <a:lumMod val="65000"/>
              <a:lumOff val="35000"/>
            </a:schemeClr>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1800" kern="1200">
          <a:solidFill>
            <a:schemeClr val="bg1">
              <a:lumMod val="65000"/>
              <a:lumOff val="35000"/>
            </a:schemeClr>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1800" kern="1200">
          <a:solidFill>
            <a:schemeClr val="bg1">
              <a:lumMod val="65000"/>
              <a:lumOff val="3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775134"/>
            <a:ext cx="8382000" cy="4431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9" r:id="rId1"/>
  </p:sldLayoutIdLst>
  <p:transition>
    <p:fade/>
  </p:transition>
  <p:txStyles>
    <p:titleStyle>
      <a:lvl1pPr algn="l" defTabSz="914363" rtl="0" eaLnBrk="1" latinLnBrk="0" hangingPunct="1">
        <a:lnSpc>
          <a:spcPct val="90000"/>
        </a:lnSpc>
        <a:spcBef>
          <a:spcPct val="0"/>
        </a:spcBef>
        <a:buNone/>
        <a:defRPr lang="en-US" sz="3200" b="0" kern="1200" cap="none" spc="0" dirty="0">
          <a:ln w="3175">
            <a:noFill/>
          </a:ln>
          <a:solidFill>
            <a:schemeClr val="tx1">
              <a:lumMod val="65000"/>
              <a:lumOff val="35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713677"/>
            <a:ext cx="8382000" cy="4431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508171"/>
            <a:ext cx="8382000" cy="1618905"/>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p:fade/>
  </p:transition>
  <p:txStyles>
    <p:titleStyle>
      <a:lvl1pPr algn="l" defTabSz="914363" rtl="0" eaLnBrk="1" latinLnBrk="0" hangingPunct="1">
        <a:lnSpc>
          <a:spcPct val="90000"/>
        </a:lnSpc>
        <a:spcBef>
          <a:spcPct val="0"/>
        </a:spcBef>
        <a:buNone/>
        <a:defRPr lang="en-US" sz="3200" b="0" kern="1200" cap="none" spc="0" dirty="0" smtClean="0">
          <a:ln w="3175">
            <a:noFill/>
          </a:ln>
          <a:solidFill>
            <a:schemeClr val="bg1">
              <a:lumMod val="65000"/>
              <a:lumOff val="35000"/>
            </a:schemeClr>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3"/>
        </a:buBlip>
        <a:defRPr sz="2400" kern="1200">
          <a:solidFill>
            <a:schemeClr val="bg1">
              <a:lumMod val="65000"/>
              <a:lumOff val="35000"/>
            </a:schemeClr>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000" kern="1200">
          <a:solidFill>
            <a:schemeClr val="bg1">
              <a:lumMod val="65000"/>
              <a:lumOff val="35000"/>
            </a:schemeClr>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1800" kern="1200">
          <a:solidFill>
            <a:schemeClr val="bg1">
              <a:lumMod val="65000"/>
              <a:lumOff val="35000"/>
            </a:schemeClr>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1800" kern="1200">
          <a:solidFill>
            <a:schemeClr val="bg1">
              <a:lumMod val="65000"/>
              <a:lumOff val="35000"/>
            </a:schemeClr>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1800" kern="1200">
          <a:solidFill>
            <a:schemeClr val="bg1">
              <a:lumMod val="65000"/>
              <a:lumOff val="3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775134"/>
            <a:ext cx="8382000" cy="4431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5" r:id="rId1"/>
  </p:sldLayoutIdLst>
  <p:transition>
    <p:fade/>
  </p:transition>
  <p:txStyles>
    <p:titleStyle>
      <a:lvl1pPr algn="l" defTabSz="914363" rtl="0" eaLnBrk="1" latinLnBrk="0" hangingPunct="1">
        <a:lnSpc>
          <a:spcPct val="90000"/>
        </a:lnSpc>
        <a:spcBef>
          <a:spcPct val="0"/>
        </a:spcBef>
        <a:buNone/>
        <a:defRPr lang="en-US" sz="3200" b="0" kern="1200" cap="none" spc="0" dirty="0">
          <a:ln w="3175">
            <a:noFill/>
          </a:ln>
          <a:solidFill>
            <a:schemeClr val="tx1">
              <a:lumMod val="65000"/>
              <a:lumOff val="35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Title 101"/>
          <p:cNvSpPr>
            <a:spLocks noGrp="1"/>
          </p:cNvSpPr>
          <p:nvPr>
            <p:ph type="title"/>
          </p:nvPr>
        </p:nvSpPr>
        <p:spPr>
          <a:xfrm>
            <a:off x="632460" y="713677"/>
            <a:ext cx="8382000" cy="387798"/>
          </a:xfrm>
        </p:spPr>
        <p:txBody>
          <a:bodyPr/>
          <a:lstStyle/>
          <a:p>
            <a:r>
              <a:rPr lang="en-GB" sz="2800" dirty="0" smtClean="0"/>
              <a:t>Missions Supported</a:t>
            </a:r>
            <a:endParaRPr lang="en-US" sz="2800" dirty="0"/>
          </a:p>
        </p:txBody>
      </p:sp>
      <p:grpSp>
        <p:nvGrpSpPr>
          <p:cNvPr id="65" name="Group 64"/>
          <p:cNvGrpSpPr/>
          <p:nvPr/>
        </p:nvGrpSpPr>
        <p:grpSpPr>
          <a:xfrm>
            <a:off x="653740" y="1349295"/>
            <a:ext cx="7896494" cy="4583151"/>
            <a:chOff x="653740" y="1349295"/>
            <a:chExt cx="7896494" cy="4583151"/>
          </a:xfrm>
          <a:effectLst>
            <a:outerShdw blurRad="50800" dist="38100" dir="2700000" algn="tl" rotWithShape="0">
              <a:prstClr val="black">
                <a:alpha val="40000"/>
              </a:prstClr>
            </a:outerShdw>
          </a:effectLst>
        </p:grpSpPr>
        <p:grpSp>
          <p:nvGrpSpPr>
            <p:cNvPr id="38" name="Group 37"/>
            <p:cNvGrpSpPr/>
            <p:nvPr/>
          </p:nvGrpSpPr>
          <p:grpSpPr>
            <a:xfrm>
              <a:off x="653740" y="1349295"/>
              <a:ext cx="7896494" cy="1202475"/>
              <a:chOff x="1271240" y="1349295"/>
              <a:chExt cx="6646729" cy="1202475"/>
            </a:xfrm>
          </p:grpSpPr>
          <p:grpSp>
            <p:nvGrpSpPr>
              <p:cNvPr id="2" name="Group 33"/>
              <p:cNvGrpSpPr/>
              <p:nvPr/>
            </p:nvGrpSpPr>
            <p:grpSpPr>
              <a:xfrm>
                <a:off x="1271240" y="1349295"/>
                <a:ext cx="6646729" cy="579864"/>
                <a:chOff x="300480" y="4984594"/>
                <a:chExt cx="6646729" cy="579864"/>
              </a:xfrm>
            </p:grpSpPr>
            <p:sp>
              <p:nvSpPr>
                <p:cNvPr id="35" name="Rectangle 34"/>
                <p:cNvSpPr/>
                <p:nvPr/>
              </p:nvSpPr>
              <p:spPr>
                <a:xfrm>
                  <a:off x="300480" y="4984594"/>
                  <a:ext cx="6646729" cy="579864"/>
                </a:xfrm>
                <a:prstGeom prst="rect">
                  <a:avLst/>
                </a:prstGeom>
                <a:noFill/>
                <a:ln w="9525">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600">
                    <a:latin typeface="Segoe" pitchFamily="34" charset="0"/>
                  </a:endParaRPr>
                </a:p>
              </p:txBody>
            </p:sp>
            <p:sp>
              <p:nvSpPr>
                <p:cNvPr id="43" name="TextBox 42"/>
                <p:cNvSpPr txBox="1"/>
                <p:nvPr/>
              </p:nvSpPr>
              <p:spPr>
                <a:xfrm>
                  <a:off x="724527" y="5120638"/>
                  <a:ext cx="5798634" cy="307777"/>
                </a:xfrm>
                <a:prstGeom prst="rect">
                  <a:avLst/>
                </a:prstGeom>
                <a:noFill/>
              </p:spPr>
              <p:txBody>
                <a:bodyPr wrap="square" rtlCol="0">
                  <a:spAutoFit/>
                </a:bodyPr>
                <a:lstStyle/>
                <a:p>
                  <a:pPr algn="ctr"/>
                  <a:r>
                    <a:rPr lang="en-GB" sz="1400" b="1" dirty="0" smtClean="0">
                      <a:latin typeface="+mj-lt"/>
                      <a:cs typeface="Segoe UI" pitchFamily="34" charset="0"/>
                    </a:rPr>
                    <a:t>Government &amp; Citizenship Initiatives</a:t>
                  </a:r>
                </a:p>
              </p:txBody>
            </p:sp>
          </p:grpSp>
          <p:sp>
            <p:nvSpPr>
              <p:cNvPr id="49" name="Rectangle 48"/>
              <p:cNvSpPr/>
              <p:nvPr/>
            </p:nvSpPr>
            <p:spPr>
              <a:xfrm>
                <a:off x="1271240" y="1971906"/>
                <a:ext cx="6646729" cy="579864"/>
              </a:xfrm>
              <a:prstGeom prst="rect">
                <a:avLst/>
              </a:prstGeom>
              <a:noFill/>
              <a:ln w="9525">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600">
                  <a:latin typeface="Segoe" pitchFamily="34" charset="0"/>
                </a:endParaRPr>
              </a:p>
            </p:txBody>
          </p:sp>
          <p:sp>
            <p:nvSpPr>
              <p:cNvPr id="51" name="TextBox 50"/>
              <p:cNvSpPr txBox="1"/>
              <p:nvPr/>
            </p:nvSpPr>
            <p:spPr>
              <a:xfrm>
                <a:off x="1695287" y="2107950"/>
                <a:ext cx="5798634" cy="307777"/>
              </a:xfrm>
              <a:prstGeom prst="rect">
                <a:avLst/>
              </a:prstGeom>
              <a:noFill/>
            </p:spPr>
            <p:txBody>
              <a:bodyPr wrap="square" rtlCol="0">
                <a:spAutoFit/>
              </a:bodyPr>
              <a:lstStyle/>
              <a:p>
                <a:pPr algn="ctr"/>
                <a:r>
                  <a:rPr lang="en-US" sz="1400" b="1" dirty="0" smtClean="0">
                    <a:latin typeface="+mj-lt"/>
                    <a:cs typeface="Segoe UI" pitchFamily="34" charset="0"/>
                  </a:rPr>
                  <a:t>Citizen Safety Partner Solution Ecosystem</a:t>
                </a:r>
              </a:p>
            </p:txBody>
          </p:sp>
        </p:grpSp>
        <p:sp>
          <p:nvSpPr>
            <p:cNvPr id="83" name="Rectangle 82"/>
            <p:cNvSpPr/>
            <p:nvPr/>
          </p:nvSpPr>
          <p:spPr>
            <a:xfrm>
              <a:off x="658167" y="3796875"/>
              <a:ext cx="7880192" cy="2135571"/>
            </a:xfrm>
            <a:prstGeom prst="rect">
              <a:avLst/>
            </a:prstGeom>
            <a:noFill/>
            <a:ln w="9525">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600">
                <a:latin typeface="Segoe" pitchFamily="34" charset="0"/>
              </a:endParaRPr>
            </a:p>
          </p:txBody>
        </p:sp>
        <p:sp>
          <p:nvSpPr>
            <p:cNvPr id="87" name="Rectangle 86"/>
            <p:cNvSpPr/>
            <p:nvPr/>
          </p:nvSpPr>
          <p:spPr bwMode="auto">
            <a:xfrm>
              <a:off x="4632438" y="3860560"/>
              <a:ext cx="1252728" cy="1503173"/>
            </a:xfrm>
            <a:prstGeom prst="rect">
              <a:avLst/>
            </a:prstGeom>
            <a:gradFill flip="none" rotWithShape="1">
              <a:gsLst>
                <a:gs pos="0">
                  <a:schemeClr val="accent5">
                    <a:lumMod val="75000"/>
                  </a:schemeClr>
                </a:gs>
                <a:gs pos="100000">
                  <a:schemeClr val="accent5"/>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8" name="Rectangle 87"/>
            <p:cNvSpPr/>
            <p:nvPr/>
          </p:nvSpPr>
          <p:spPr bwMode="auto">
            <a:xfrm>
              <a:off x="5949400" y="3860560"/>
              <a:ext cx="1252728" cy="1503173"/>
            </a:xfrm>
            <a:prstGeom prst="rect">
              <a:avLst/>
            </a:prstGeom>
            <a:gradFill flip="none" rotWithShape="1">
              <a:gsLst>
                <a:gs pos="0">
                  <a:schemeClr val="accent5">
                    <a:lumMod val="75000"/>
                  </a:schemeClr>
                </a:gs>
                <a:gs pos="100000">
                  <a:schemeClr val="accent5"/>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8" name="Rounded Rectangle 16"/>
            <p:cNvSpPr/>
            <p:nvPr/>
          </p:nvSpPr>
          <p:spPr>
            <a:xfrm>
              <a:off x="4715734" y="3947531"/>
              <a:ext cx="1133637" cy="258532"/>
            </a:xfrm>
            <a:prstGeom prst="rect">
              <a:avLst/>
            </a:prstGeom>
            <a:noFill/>
          </p:spPr>
          <p:txBody>
            <a:bodyPr wrap="square" rtlCol="0">
              <a:spAutoFit/>
            </a:bodyPr>
            <a:lstStyle/>
            <a:p>
              <a:pPr algn="ctr">
                <a:lnSpc>
                  <a:spcPct val="90000"/>
                </a:lnSpc>
                <a:spcBef>
                  <a:spcPct val="0"/>
                </a:spcBef>
                <a:spcAft>
                  <a:spcPct val="35000"/>
                </a:spcAft>
              </a:pPr>
              <a:r>
                <a:rPr lang="en-US" sz="1200" b="1" dirty="0" smtClean="0">
                  <a:latin typeface="+mj-lt"/>
                  <a:cs typeface="Segoe UI" pitchFamily="34" charset="0"/>
                </a:rPr>
                <a:t>Eagle</a:t>
              </a:r>
            </a:p>
          </p:txBody>
        </p:sp>
        <p:sp>
          <p:nvSpPr>
            <p:cNvPr id="101" name="Rounded Rectangle 16"/>
            <p:cNvSpPr/>
            <p:nvPr/>
          </p:nvSpPr>
          <p:spPr>
            <a:xfrm>
              <a:off x="6032696" y="3947531"/>
              <a:ext cx="1133637" cy="424732"/>
            </a:xfrm>
            <a:prstGeom prst="rect">
              <a:avLst/>
            </a:prstGeom>
            <a:noFill/>
          </p:spPr>
          <p:txBody>
            <a:bodyPr wrap="square" rtlCol="0">
              <a:spAutoFit/>
            </a:bodyPr>
            <a:lstStyle/>
            <a:p>
              <a:pPr algn="ctr">
                <a:lnSpc>
                  <a:spcPct val="90000"/>
                </a:lnSpc>
                <a:spcBef>
                  <a:spcPct val="0"/>
                </a:spcBef>
                <a:spcAft>
                  <a:spcPct val="35000"/>
                </a:spcAft>
              </a:pPr>
              <a:r>
                <a:rPr lang="en-US" sz="1200" b="1" dirty="0" smtClean="0">
                  <a:latin typeface="+mj-lt"/>
                  <a:cs typeface="Segoe UI" pitchFamily="34" charset="0"/>
                </a:rPr>
                <a:t>Incident Response</a:t>
              </a:r>
            </a:p>
          </p:txBody>
        </p:sp>
        <p:grpSp>
          <p:nvGrpSpPr>
            <p:cNvPr id="132" name="Group 131"/>
            <p:cNvGrpSpPr/>
            <p:nvPr/>
          </p:nvGrpSpPr>
          <p:grpSpPr>
            <a:xfrm>
              <a:off x="7437314" y="4758320"/>
              <a:ext cx="677009" cy="332160"/>
              <a:chOff x="7501274" y="4755179"/>
              <a:chExt cx="623407" cy="305861"/>
            </a:xfrm>
          </p:grpSpPr>
          <p:sp>
            <p:nvSpPr>
              <p:cNvPr id="110" name="Rounded Rectangle 109"/>
              <p:cNvSpPr/>
              <p:nvPr/>
            </p:nvSpPr>
            <p:spPr bwMode="auto">
              <a:xfrm>
                <a:off x="7656394" y="5006232"/>
                <a:ext cx="111393" cy="54808"/>
              </a:xfrm>
              <a:prstGeom prst="roundRect">
                <a:avLst/>
              </a:prstGeom>
              <a:noFill/>
              <a:ln w="22225">
                <a:solidFill>
                  <a:srgbClr val="FF0000"/>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099">
                  <a:defRPr/>
                </a:pPr>
                <a:endParaRPr lang="en-US" sz="2400" dirty="0">
                  <a:solidFill>
                    <a:srgbClr val="FFFFFF"/>
                  </a:solidFill>
                  <a:effectLst>
                    <a:outerShdw blurRad="38100" dist="38100" dir="2700000" algn="tl">
                      <a:srgbClr val="000000">
                        <a:alpha val="43137"/>
                      </a:srgbClr>
                    </a:outerShdw>
                  </a:effectLst>
                </a:endParaRPr>
              </a:p>
            </p:txBody>
          </p:sp>
          <p:sp>
            <p:nvSpPr>
              <p:cNvPr id="111" name="Rounded Rectangle 110"/>
              <p:cNvSpPr/>
              <p:nvPr/>
            </p:nvSpPr>
            <p:spPr bwMode="auto">
              <a:xfrm>
                <a:off x="7658243" y="4836178"/>
                <a:ext cx="111393" cy="17840"/>
              </a:xfrm>
              <a:prstGeom prst="roundRect">
                <a:avLst/>
              </a:prstGeom>
              <a:noFill/>
              <a:ln w="22225">
                <a:solidFill>
                  <a:srgbClr val="FF0000"/>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099">
                  <a:defRPr/>
                </a:pPr>
                <a:endParaRPr lang="en-US" sz="2400" dirty="0">
                  <a:solidFill>
                    <a:srgbClr val="FFFFFF"/>
                  </a:solidFill>
                  <a:effectLst>
                    <a:outerShdw blurRad="38100" dist="38100" dir="2700000" algn="tl">
                      <a:srgbClr val="000000">
                        <a:alpha val="43137"/>
                      </a:srgbClr>
                    </a:outerShdw>
                  </a:effectLst>
                </a:endParaRPr>
              </a:p>
            </p:txBody>
          </p:sp>
          <p:pic>
            <p:nvPicPr>
              <p:cNvPr id="116" name="5-Point Star 6">
                <a:hlinkClick r:id="" action="ppaction://hlinkshowjump?jump=nextslide"/>
                <a:hlinkHover r:id="" action="ppaction://noaction" highlightClick="1"/>
              </p:cNvPr>
              <p:cNvPicPr>
                <a:picLocks noChangeArrowheads="1"/>
              </p:cNvPicPr>
              <p:nvPr/>
            </p:nvPicPr>
            <p:blipFill>
              <a:blip r:embed="rId3"/>
              <a:srcRect/>
              <a:stretch>
                <a:fillRect/>
              </a:stretch>
            </p:blipFill>
            <p:spPr bwMode="auto">
              <a:xfrm>
                <a:off x="7505613" y="4782641"/>
                <a:ext cx="55914" cy="55925"/>
              </a:xfrm>
              <a:prstGeom prst="rect">
                <a:avLst/>
              </a:prstGeom>
              <a:noFill/>
              <a:ln w="9525">
                <a:noFill/>
                <a:miter lim="800000"/>
                <a:headEnd/>
                <a:tailEnd/>
              </a:ln>
            </p:spPr>
          </p:pic>
          <p:sp>
            <p:nvSpPr>
              <p:cNvPr id="130" name="Rounded Rectangle 129"/>
              <p:cNvSpPr/>
              <p:nvPr/>
            </p:nvSpPr>
            <p:spPr bwMode="auto">
              <a:xfrm>
                <a:off x="7501274" y="4831183"/>
                <a:ext cx="60998" cy="26345"/>
              </a:xfrm>
              <a:prstGeom prst="roundRect">
                <a:avLst/>
              </a:prstGeom>
              <a:solidFill>
                <a:schemeClr val="bg2">
                  <a:lumMod val="40000"/>
                  <a:lumOff val="60000"/>
                  <a:alpha val="50000"/>
                </a:scheme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lIns="0" tIns="0" rIns="0" bIns="0" anchor="ctr"/>
              <a:lstStyle/>
              <a:p>
                <a:pPr algn="ctr" defTabSz="914099">
                  <a:defRPr/>
                </a:pPr>
                <a:endParaRPr lang="en-US" sz="1000" b="1" dirty="0">
                  <a:solidFill>
                    <a:srgbClr val="FFFFFF"/>
                  </a:solidFill>
                </a:endParaRPr>
              </a:p>
            </p:txBody>
          </p:sp>
          <p:grpSp>
            <p:nvGrpSpPr>
              <p:cNvPr id="118" name="Group 16"/>
              <p:cNvGrpSpPr>
                <a:grpSpLocks/>
              </p:cNvGrpSpPr>
              <p:nvPr/>
            </p:nvGrpSpPr>
            <p:grpSpPr bwMode="auto">
              <a:xfrm>
                <a:off x="7836240" y="4755179"/>
                <a:ext cx="55914" cy="56850"/>
                <a:chOff x="2638" y="1317"/>
                <a:chExt cx="242" cy="246"/>
              </a:xfrm>
            </p:grpSpPr>
            <p:pic>
              <p:nvPicPr>
                <p:cNvPr id="128" name="5-Point Star 8"/>
                <p:cNvPicPr>
                  <a:picLocks noChangeArrowheads="1"/>
                </p:cNvPicPr>
                <p:nvPr/>
              </p:nvPicPr>
              <p:blipFill>
                <a:blip r:embed="rId4"/>
                <a:srcRect/>
                <a:stretch>
                  <a:fillRect/>
                </a:stretch>
              </p:blipFill>
              <p:spPr bwMode="auto">
                <a:xfrm>
                  <a:off x="2638" y="1317"/>
                  <a:ext cx="242" cy="246"/>
                </a:xfrm>
                <a:prstGeom prst="rect">
                  <a:avLst/>
                </a:prstGeom>
                <a:noFill/>
                <a:ln w="9525">
                  <a:noFill/>
                  <a:miter lim="800000"/>
                  <a:headEnd/>
                  <a:tailEnd/>
                </a:ln>
              </p:spPr>
            </p:pic>
            <p:sp>
              <p:nvSpPr>
                <p:cNvPr id="129" name="Text Box 10"/>
                <p:cNvSpPr txBox="1">
                  <a:spLocks noChangeArrowheads="1"/>
                </p:cNvSpPr>
                <p:nvPr/>
              </p:nvSpPr>
              <p:spPr bwMode="auto">
                <a:xfrm>
                  <a:off x="2732" y="1399"/>
                  <a:ext cx="56" cy="55"/>
                </a:xfrm>
                <a:prstGeom prst="rect">
                  <a:avLst/>
                </a:prstGeom>
                <a:noFill/>
                <a:ln w="9525">
                  <a:noFill/>
                  <a:miter lim="800000"/>
                  <a:headEnd/>
                  <a:tailEnd/>
                </a:ln>
              </p:spPr>
              <p:txBody>
                <a:bodyPr lIns="91436" tIns="45718" rIns="91436" bIns="45718" anchor="ctr"/>
                <a:lstStyle/>
                <a:p>
                  <a:pPr algn="ctr">
                    <a:defRPr/>
                  </a:pPr>
                  <a:endParaRPr lang="en-US" sz="2400" dirty="0">
                    <a:solidFill>
                      <a:srgbClr val="FFFFFF"/>
                    </a:solidFill>
                    <a:effectLst>
                      <a:outerShdw blurRad="38100" dist="38100" dir="2700000" algn="tl">
                        <a:srgbClr val="050595"/>
                      </a:outerShdw>
                    </a:effectLst>
                    <a:latin typeface="Segoe"/>
                    <a:cs typeface="+mn-cs"/>
                  </a:endParaRPr>
                </a:p>
              </p:txBody>
            </p:sp>
          </p:grpSp>
          <p:grpSp>
            <p:nvGrpSpPr>
              <p:cNvPr id="119" name="Group 59"/>
              <p:cNvGrpSpPr>
                <a:grpSpLocks/>
              </p:cNvGrpSpPr>
              <p:nvPr/>
            </p:nvGrpSpPr>
            <p:grpSpPr bwMode="auto">
              <a:xfrm>
                <a:off x="7831012" y="4802879"/>
                <a:ext cx="133475" cy="27088"/>
                <a:chOff x="1113740" y="2595220"/>
                <a:chExt cx="917079" cy="186080"/>
              </a:xfrm>
            </p:grpSpPr>
            <p:sp>
              <p:nvSpPr>
                <p:cNvPr id="126" name="Rounded Rectangle 125"/>
                <p:cNvSpPr/>
                <p:nvPr/>
              </p:nvSpPr>
              <p:spPr bwMode="auto">
                <a:xfrm>
                  <a:off x="1113740" y="2600325"/>
                  <a:ext cx="419099" cy="180975"/>
                </a:xfrm>
                <a:prstGeom prst="roundRect">
                  <a:avLst/>
                </a:prstGeom>
                <a:solidFill>
                  <a:schemeClr val="bg2">
                    <a:lumMod val="40000"/>
                    <a:lumOff val="60000"/>
                    <a:alpha val="50000"/>
                  </a:scheme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lIns="0" tIns="0" rIns="0" bIns="0" anchor="ctr"/>
                <a:lstStyle/>
                <a:p>
                  <a:pPr algn="ctr" defTabSz="914099">
                    <a:defRPr/>
                  </a:pPr>
                  <a:endParaRPr lang="en-US" sz="1000" b="1" dirty="0">
                    <a:solidFill>
                      <a:srgbClr val="FFFFFF"/>
                    </a:solidFill>
                  </a:endParaRPr>
                </a:p>
              </p:txBody>
            </p:sp>
            <p:sp>
              <p:nvSpPr>
                <p:cNvPr id="127" name="Rounded Rectangle 126"/>
                <p:cNvSpPr/>
                <p:nvPr/>
              </p:nvSpPr>
              <p:spPr bwMode="auto">
                <a:xfrm>
                  <a:off x="1538339" y="2595220"/>
                  <a:ext cx="492480" cy="185775"/>
                </a:xfrm>
                <a:prstGeom prst="roundRect">
                  <a:avLst/>
                </a:prstGeom>
                <a:solidFill>
                  <a:srgbClr val="FF9933">
                    <a:alpha val="76000"/>
                  </a:srgb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lIns="0" tIns="0" rIns="0" bIns="0" anchor="ctr"/>
                <a:lstStyle/>
                <a:p>
                  <a:pPr algn="ctr" defTabSz="914099">
                    <a:defRPr/>
                  </a:pPr>
                  <a:endParaRPr lang="en-US" sz="1000" b="1" dirty="0">
                    <a:solidFill>
                      <a:schemeClr val="bg1"/>
                    </a:solidFill>
                  </a:endParaRPr>
                </a:p>
              </p:txBody>
            </p:sp>
          </p:grpSp>
          <p:sp>
            <p:nvSpPr>
              <p:cNvPr id="121" name="Text Box 7"/>
              <p:cNvSpPr txBox="1">
                <a:spLocks noChangeArrowheads="1"/>
              </p:cNvSpPr>
              <p:nvPr/>
            </p:nvSpPr>
            <p:spPr bwMode="auto">
              <a:xfrm>
                <a:off x="8082989" y="4870846"/>
                <a:ext cx="12939" cy="12708"/>
              </a:xfrm>
              <a:prstGeom prst="rect">
                <a:avLst/>
              </a:prstGeom>
              <a:noFill/>
              <a:ln w="9525">
                <a:noFill/>
                <a:miter lim="800000"/>
                <a:headEnd/>
                <a:tailEnd/>
              </a:ln>
            </p:spPr>
            <p:txBody>
              <a:bodyPr lIns="91436" tIns="45718" rIns="91436" bIns="45718" anchor="ctr"/>
              <a:lstStyle/>
              <a:p>
                <a:pPr algn="ctr">
                  <a:defRPr/>
                </a:pPr>
                <a:endParaRPr lang="en-US" sz="2400" dirty="0">
                  <a:solidFill>
                    <a:srgbClr val="FFFFFF"/>
                  </a:solidFill>
                  <a:effectLst>
                    <a:outerShdw blurRad="38100" dist="38100" dir="2700000" algn="tl">
                      <a:srgbClr val="050595"/>
                    </a:outerShdw>
                  </a:effectLst>
                  <a:latin typeface="Segoe"/>
                  <a:cs typeface="+mn-cs"/>
                </a:endParaRPr>
              </a:p>
            </p:txBody>
          </p:sp>
          <p:sp>
            <p:nvSpPr>
              <p:cNvPr id="124" name="Rounded Rectangle 123"/>
              <p:cNvSpPr/>
              <p:nvPr/>
            </p:nvSpPr>
            <p:spPr bwMode="auto">
              <a:xfrm>
                <a:off x="8063684" y="4896537"/>
                <a:ext cx="60997" cy="26345"/>
              </a:xfrm>
              <a:prstGeom prst="roundRect">
                <a:avLst/>
              </a:prstGeom>
              <a:solidFill>
                <a:schemeClr val="bg2">
                  <a:lumMod val="40000"/>
                  <a:lumOff val="60000"/>
                  <a:alpha val="50000"/>
                </a:scheme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lIns="0" tIns="0" rIns="0" bIns="0" anchor="ctr"/>
              <a:lstStyle/>
              <a:p>
                <a:pPr algn="ctr" defTabSz="914099">
                  <a:defRPr/>
                </a:pPr>
                <a:endParaRPr lang="en-US" sz="1000" b="1" dirty="0">
                  <a:solidFill>
                    <a:srgbClr val="FFFFFF"/>
                  </a:solidFill>
                </a:endParaRPr>
              </a:p>
            </p:txBody>
          </p:sp>
        </p:grpSp>
      </p:gr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Green Segoe 4-3 template-template_August-15-2007">
  <a:themeElements>
    <a:clrScheme name="Custom 113">
      <a:dk1>
        <a:srgbClr val="000000"/>
      </a:dk1>
      <a:lt1>
        <a:srgbClr val="FFFFFF"/>
      </a:lt1>
      <a:dk2>
        <a:srgbClr val="1F7335"/>
      </a:dk2>
      <a:lt2>
        <a:srgbClr val="F0E394"/>
      </a:lt2>
      <a:accent1>
        <a:srgbClr val="EDD22F"/>
      </a:accent1>
      <a:accent2>
        <a:srgbClr val="4183A1"/>
      </a:accent2>
      <a:accent3>
        <a:srgbClr val="D06654"/>
      </a:accent3>
      <a:accent4>
        <a:srgbClr val="73BC2A"/>
      </a:accent4>
      <a:accent5>
        <a:srgbClr val="DA9126"/>
      </a:accent5>
      <a:accent6>
        <a:srgbClr val="B5776B"/>
      </a:accent6>
      <a:hlink>
        <a:srgbClr val="92D050"/>
      </a:hlink>
      <a:folHlink>
        <a:srgbClr val="6CC4D6"/>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lumMod val="75000"/>
                <a:alpha val="70000"/>
              </a:schemeClr>
            </a:gs>
            <a:gs pos="100000">
              <a:schemeClr val="accent2">
                <a:alpha val="60000"/>
              </a:schemeClr>
            </a:gs>
          </a:gsLst>
          <a:path path="circle">
            <a:fillToRect r="100000" b="100000"/>
          </a:path>
          <a:tileRect l="-100000" t="-100000"/>
        </a:gradFill>
        <a:ln w="9525">
          <a:noFill/>
        </a:ln>
      </a:spPr>
      <a:bodyPr vert="horz" wrap="square" lIns="91436" tIns="45718" rIns="91436" bIns="45718" numCol="1" rtlCol="0" anchor="ctr" anchorCtr="0" compatLnSpc="1">
        <a:prstTxWarp prst="textNoShape">
          <a:avLst/>
        </a:prstTxWarp>
      </a:bodyPr>
      <a:lstStyle>
        <a:defPPr algn="ctr" defTabSz="914099">
          <a:defRPr sz="2300" dirty="0" smtClean="0">
            <a:solidFill>
              <a:schemeClr val="tx1"/>
            </a:solidFill>
            <a:latin typeface="Segoe"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Green Segoe 4-3 template-template_August-15-2007">
  <a:themeElements>
    <a:clrScheme name="Custom 111">
      <a:dk1>
        <a:srgbClr val="000000"/>
      </a:dk1>
      <a:lt1>
        <a:srgbClr val="FFFFFF"/>
      </a:lt1>
      <a:dk2>
        <a:srgbClr val="1F7335"/>
      </a:dk2>
      <a:lt2>
        <a:srgbClr val="F0E394"/>
      </a:lt2>
      <a:accent1>
        <a:srgbClr val="EDD22F"/>
      </a:accent1>
      <a:accent2>
        <a:srgbClr val="4183A1"/>
      </a:accent2>
      <a:accent3>
        <a:srgbClr val="D06654"/>
      </a:accent3>
      <a:accent4>
        <a:srgbClr val="73BC2A"/>
      </a:accent4>
      <a:accent5>
        <a:srgbClr val="DA9126"/>
      </a:accent5>
      <a:accent6>
        <a:srgbClr val="94564A"/>
      </a:accent6>
      <a:hlink>
        <a:srgbClr val="92D050"/>
      </a:hlink>
      <a:folHlink>
        <a:srgbClr val="6CC4D6"/>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lumMod val="75000"/>
                <a:alpha val="70000"/>
              </a:schemeClr>
            </a:gs>
            <a:gs pos="100000">
              <a:schemeClr val="accent2">
                <a:alpha val="60000"/>
              </a:schemeClr>
            </a:gs>
          </a:gsLst>
          <a:path path="circle">
            <a:fillToRect r="100000" b="100000"/>
          </a:path>
          <a:tileRect l="-100000" t="-100000"/>
        </a:gradFill>
        <a:ln w="9525">
          <a:noFill/>
        </a:ln>
      </a:spPr>
      <a:bodyPr vert="horz" wrap="square" lIns="91436" tIns="45718" rIns="91436" bIns="45718" numCol="1" rtlCol="0" anchor="ctr" anchorCtr="0" compatLnSpc="1">
        <a:prstTxWarp prst="textNoShape">
          <a:avLst/>
        </a:prstTxWarp>
      </a:bodyPr>
      <a:lstStyle>
        <a:defPPr algn="ctr" defTabSz="914099">
          <a:defRPr sz="2300" dirty="0" smtClean="0">
            <a:solidFill>
              <a:schemeClr val="tx1"/>
            </a:solidFill>
            <a:latin typeface="Segoe"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E5BD57123070449AA8D52A46EB701A" ma:contentTypeVersion="0" ma:contentTypeDescription="Create a new document." ma:contentTypeScope="" ma:versionID="3b1f36b9dc16b15bdb4d4d937edf33c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3A7EC4D-2031-4959-92A4-79369BCFD0E1}">
  <ds:schemaRefs>
    <ds:schemaRef ds:uri="http://schemas.microsoft.com/office/2006/metadata/properties"/>
  </ds:schemaRefs>
</ds:datastoreItem>
</file>

<file path=customXml/itemProps2.xml><?xml version="1.0" encoding="utf-8"?>
<ds:datastoreItem xmlns:ds="http://schemas.openxmlformats.org/officeDocument/2006/customXml" ds:itemID="{2B40354A-F9AB-44A6-A40C-3B55AB50A586}">
  <ds:schemaRefs>
    <ds:schemaRef ds:uri="http://schemas.microsoft.com/sharepoint/v3/contenttype/forms"/>
  </ds:schemaRefs>
</ds:datastoreItem>
</file>

<file path=customXml/itemProps3.xml><?xml version="1.0" encoding="utf-8"?>
<ds:datastoreItem xmlns:ds="http://schemas.openxmlformats.org/officeDocument/2006/customXml" ds:itemID="{FFB2247B-2281-45FD-AD9F-7F9E575473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Green Segoe 4-3 template-template_August-15-2007</Template>
  <TotalTime>1912</TotalTime>
  <Words>15</Words>
  <Application>Microsoft Office PowerPoint</Application>
  <PresentationFormat>On-screen Show (4:3)</PresentationFormat>
  <Paragraphs>6</Paragraphs>
  <Slides>1</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vt:i4>
      </vt:variant>
    </vt:vector>
  </HeadingPairs>
  <TitlesOfParts>
    <vt:vector size="12" baseType="lpstr">
      <vt:lpstr>Arial</vt:lpstr>
      <vt:lpstr>Calibri</vt:lpstr>
      <vt:lpstr>Courier New</vt:lpstr>
      <vt:lpstr>Segoe</vt:lpstr>
      <vt:lpstr>Segoe Semibold</vt:lpstr>
      <vt:lpstr>Segoe UI</vt:lpstr>
      <vt:lpstr>Wingdings</vt:lpstr>
      <vt:lpstr>1_Green Segoe 4-3 template-template_August-15-2007</vt:lpstr>
      <vt:lpstr>1_White with Courier font for code slides</vt:lpstr>
      <vt:lpstr>Green Segoe 4-3 template-template_August-15-2007</vt:lpstr>
      <vt:lpstr>White with Courier font for code slides</vt:lpstr>
      <vt:lpstr>Missions Supported</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&lt;Event Name Here&gt;</dc:subject>
  <dc:creator>Eva</dc:creator>
  <dc:description>Template:_x000d_
Formatting:_x000d_
Event Date:_x000d_
Event Location:_x000d_
Audience:</dc:description>
  <cp:lastModifiedBy>Windows User</cp:lastModifiedBy>
  <cp:revision>119</cp:revision>
  <dcterms:created xsi:type="dcterms:W3CDTF">2009-04-03T19:43:58Z</dcterms:created>
  <dcterms:modified xsi:type="dcterms:W3CDTF">2018-05-21T14:14:28Z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0x010100CBE5BD57123070449AA8D52A46EB701A</vt:lpwstr>
  </property>
</Properties>
</file>