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emf" ContentType="image/x-emf"/>
  <Default Extension="jpg" ContentType="image/jpeg"/>
  <Default Extension="xlsx" ContentType="application/vnd.openxmlformats-officedocument.spreadsheetml.sheet"/>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Lst>
  <p:sldSz cx="12192000" cy="6858000"/>
  <p:notesSz cx="6858000" cy="12192000"/>
  <p:defaultText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notesMaster" Target="notesMasters/notesMaster1.xml"/><Relationship Id="rId5" Type="http://schemas.openxmlformats.org/officeDocument/2006/relationships/presProps" Target="presProps.xml" /><Relationship Id="rId6" Type="http://schemas.openxmlformats.org/officeDocument/2006/relationships/tableStyles" Target="tableStyles.xml" /><Relationship Id="rId7" Type="http://schemas.openxmlformats.org/officeDocument/2006/relationships/viewProps" Target="viewProps.xml" /></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body" idx="1"/>
          </p:nvPr>
        </p:nvSpPr>
        <p:spPr bwMode="auto">
          <a:xfrm>
            <a:off x="3884613" y="8685213"/>
            <a:ext cx="2971800" cy="457200"/>
          </a:xfrm>
          <a:prstGeom prst="rect">
            <a:avLst/>
          </a:prstGeom>
          <a:extLst/>
        </p:spPr>
        <p:txBody>
          <a:bodyPr/>
          <a:lstStyle>
            <a:lvl1pPr algn="l">
              <a:defRPr sz="1200">
                <a:latin typeface="Arial" charset="0"/>
              </a:defRPr>
            </a:lvl1pPr>
          </a:lstStyle>
          <a:p>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1" showMasterPhAnim="0" type="title" userDrawn="1">
  <p:cSld name="Title Slide">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a:t>Click to edit Master title style</a:t>
            </a:r>
            <a:endParaRPr/>
          </a:p>
        </p:txBody>
      </p:sp>
      <p:sp>
        <p:nvSpPr>
          <p:cNvPr id="3" name="Subtitle 2"/>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a:t>Click to edit Master subtitle style</a:t>
            </a:r>
            <a:endParaRPr/>
          </a:p>
        </p:txBody>
      </p:sp>
      <p:sp>
        <p:nvSpPr>
          <p:cNvPr id="4" name="Date Placeholder 3"/>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a:spLocks noGrp="1"/>
          </p:cNvSpPr>
          <p:nvPr isPhoto="0" userDrawn="0">
            <p:ph type="ftr" sz="quarter" idx="11" hasCustomPrompt="0"/>
          </p:nvPr>
        </p:nvSpPr>
        <p:spPr bwMode="auto"/>
        <p:txBody>
          <a:bodyPr/>
          <a:lstStyle/>
          <a:p>
            <a:pPr>
              <a:defRPr/>
            </a:pPr>
            <a:endParaRPr/>
          </a:p>
        </p:txBody>
      </p:sp>
      <p:sp>
        <p:nvSpPr>
          <p:cNvPr id="6" name="Slide Number Placeholder 5"/>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1" showMasterPhAnim="0" type="vertTx" userDrawn="1">
  <p:cSld name="Title and Vertical Text">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p:txBody>
          <a:bodyPr/>
          <a:lstStyle/>
          <a:p>
            <a:pPr>
              <a:defRPr/>
            </a:pPr>
            <a:r>
              <a:rPr/>
              <a:t>Click to edit Master title style</a:t>
            </a:r>
            <a:endParaRPr/>
          </a:p>
        </p:txBody>
      </p:sp>
      <p:sp>
        <p:nvSpPr>
          <p:cNvPr id="3" name="Vertical Text Placeholder 2"/>
          <p:cNvSpPr>
            <a:spLocks noGrp="1"/>
          </p:cNvSpPr>
          <p:nvPr isPhoto="0" userDrawn="0">
            <p:ph type="body" orient="vert" idx="1" hasCustomPrompt="0"/>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a:spLocks noGrp="1"/>
          </p:cNvSpPr>
          <p:nvPr isPhoto="0" userDrawn="0">
            <p:ph type="ftr" sz="quarter" idx="11" hasCustomPrompt="0"/>
          </p:nvPr>
        </p:nvSpPr>
        <p:spPr bwMode="auto"/>
        <p:txBody>
          <a:bodyPr/>
          <a:lstStyle/>
          <a:p>
            <a:pPr>
              <a:defRPr/>
            </a:pPr>
            <a:endParaRPr/>
          </a:p>
        </p:txBody>
      </p:sp>
      <p:sp>
        <p:nvSpPr>
          <p:cNvPr id="6" name="Slide Number Placeholder 5"/>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1" showMasterPhAnim="0" type="vertTitleAndTx" userDrawn="1">
  <p:cSld name="Vertical Title and Text">
    <p:spTree>
      <p:nvGrpSpPr>
        <p:cNvPr id="1" name=""/>
        <p:cNvGrpSpPr/>
        <p:nvPr isPhoto="0" userDrawn="0"/>
      </p:nvGrpSpPr>
      <p:grpSpPr bwMode="auto">
        <a:xfrm>
          <a:off x="0" y="0"/>
          <a:ext cx="0" cy="0"/>
          <a:chOff x="0" y="0"/>
          <a:chExt cx="0" cy="0"/>
        </a:xfrm>
      </p:grpSpPr>
      <p:sp>
        <p:nvSpPr>
          <p:cNvPr id="2" name="Vertical Title 1"/>
          <p:cNvSpPr>
            <a:spLocks noGrp="1"/>
          </p:cNvSpPr>
          <p:nvPr isPhoto="0" userDrawn="0">
            <p:ph type="title" orient="vert" hasCustomPrompt="0"/>
          </p:nvPr>
        </p:nvSpPr>
        <p:spPr bwMode="auto">
          <a:xfrm>
            <a:off x="8724900" y="365125"/>
            <a:ext cx="2628900" cy="5811838"/>
          </a:xfrm>
        </p:spPr>
        <p:txBody>
          <a:bodyPr vert="eaVert"/>
          <a:lstStyle/>
          <a:p>
            <a:pPr>
              <a:defRPr/>
            </a:pPr>
            <a:r>
              <a:rPr/>
              <a:t>Click to edit Master title style</a:t>
            </a:r>
            <a:endParaRPr/>
          </a:p>
        </p:txBody>
      </p:sp>
      <p:sp>
        <p:nvSpPr>
          <p:cNvPr id="3" name="Vertical Text Placeholder 2"/>
          <p:cNvSpPr>
            <a:spLocks noGrp="1"/>
          </p:cNvSpPr>
          <p:nvPr isPhoto="0" userDrawn="0">
            <p:ph type="body" orient="vert" idx="1" hasCustomPrompt="0"/>
          </p:nvPr>
        </p:nvSpPr>
        <p:spPr bwMode="auto">
          <a:xfrm>
            <a:off x="838200" y="365125"/>
            <a:ext cx="7734300" cy="5811838"/>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a:spLocks noGrp="1"/>
          </p:cNvSpPr>
          <p:nvPr isPhoto="0" userDrawn="0">
            <p:ph type="ftr" sz="quarter" idx="11" hasCustomPrompt="0"/>
          </p:nvPr>
        </p:nvSpPr>
        <p:spPr bwMode="auto"/>
        <p:txBody>
          <a:bodyPr/>
          <a:lstStyle/>
          <a:p>
            <a:pPr>
              <a:defRPr/>
            </a:pPr>
            <a:endParaRPr/>
          </a:p>
        </p:txBody>
      </p:sp>
      <p:sp>
        <p:nvSpPr>
          <p:cNvPr id="6" name="Slide Number Placeholder 5"/>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1" showMasterPhAnim="0" type="obj" userDrawn="1">
  <p:cSld name="Title and Content">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p:txBody>
          <a:bodyPr/>
          <a:lstStyle/>
          <a:p>
            <a:pPr>
              <a:defRPr/>
            </a:pPr>
            <a:r>
              <a:rPr/>
              <a:t>Click to edit Master title style</a:t>
            </a:r>
            <a:endParaRPr/>
          </a:p>
        </p:txBody>
      </p:sp>
      <p:sp>
        <p:nvSpPr>
          <p:cNvPr id="3" name="Content Placeholder 2"/>
          <p:cNvSpPr>
            <a:spLocks noGrp="1"/>
          </p:cNvSpPr>
          <p:nvPr isPhoto="0" userDrawn="0">
            <p:ph idx="1" hasCustomPrompt="0"/>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a:spLocks noGrp="1"/>
          </p:cNvSpPr>
          <p:nvPr isPhoto="0" userDrawn="0">
            <p:ph type="ftr" sz="quarter" idx="11" hasCustomPrompt="0"/>
          </p:nvPr>
        </p:nvSpPr>
        <p:spPr bwMode="auto"/>
        <p:txBody>
          <a:bodyPr/>
          <a:lstStyle/>
          <a:p>
            <a:pPr>
              <a:defRPr/>
            </a:pPr>
            <a:endParaRPr/>
          </a:p>
        </p:txBody>
      </p:sp>
      <p:sp>
        <p:nvSpPr>
          <p:cNvPr id="6" name="Slide Number Placeholder 5"/>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1" showMasterPhAnim="0" type="secHead" userDrawn="1">
  <p:cSld name="Section Header">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a:t>Click to edit Master title style</a:t>
            </a:r>
            <a:endParaRPr/>
          </a:p>
        </p:txBody>
      </p:sp>
      <p:sp>
        <p:nvSpPr>
          <p:cNvPr id="3" name="Text Placeholder 2"/>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a:t>Click to edit Master text styles</a:t>
            </a:r>
            <a:endParaRPr/>
          </a:p>
        </p:txBody>
      </p:sp>
      <p:sp>
        <p:nvSpPr>
          <p:cNvPr id="4" name="Date Placeholder 3"/>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a:spLocks noGrp="1"/>
          </p:cNvSpPr>
          <p:nvPr isPhoto="0" userDrawn="0">
            <p:ph type="ftr" sz="quarter" idx="11" hasCustomPrompt="0"/>
          </p:nvPr>
        </p:nvSpPr>
        <p:spPr bwMode="auto"/>
        <p:txBody>
          <a:bodyPr/>
          <a:lstStyle/>
          <a:p>
            <a:pPr>
              <a:defRPr/>
            </a:pPr>
            <a:endParaRPr/>
          </a:p>
        </p:txBody>
      </p:sp>
      <p:sp>
        <p:nvSpPr>
          <p:cNvPr id="6" name="Slide Number Placeholder 5"/>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1" showMasterPhAnim="0" type="twoObj" userDrawn="1">
  <p:cSld name="Two Content">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p:txBody>
          <a:bodyPr/>
          <a:lstStyle/>
          <a:p>
            <a:pPr>
              <a:defRPr/>
            </a:pPr>
            <a:r>
              <a:rPr/>
              <a:t>Click to edit Master title style</a:t>
            </a:r>
            <a:endParaRPr/>
          </a:p>
        </p:txBody>
      </p:sp>
      <p:sp>
        <p:nvSpPr>
          <p:cNvPr id="3" name="Content Placeholder 2"/>
          <p:cNvSpPr>
            <a:spLocks noGrp="1"/>
          </p:cNvSpPr>
          <p:nvPr isPhoto="0" userDrawn="0">
            <p:ph sz="half" idx="1" hasCustomPrompt="0"/>
          </p:nvPr>
        </p:nvSpPr>
        <p:spPr bwMode="auto">
          <a:xfrm>
            <a:off x="838200" y="1825625"/>
            <a:ext cx="5181600"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a:spLocks noGrp="1"/>
          </p:cNvSpPr>
          <p:nvPr isPhoto="0" userDrawn="0">
            <p:ph sz="half" idx="2" hasCustomPrompt="0"/>
          </p:nvPr>
        </p:nvSpPr>
        <p:spPr bwMode="auto">
          <a:xfrm>
            <a:off x="6172200" y="1825625"/>
            <a:ext cx="5181600"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a:spLocks noGrp="1"/>
          </p:cNvSpPr>
          <p:nvPr isPhoto="0" userDrawn="0">
            <p:ph type="ftr" sz="quarter" idx="11" hasCustomPrompt="0"/>
          </p:nvPr>
        </p:nvSpPr>
        <p:spPr bwMode="auto"/>
        <p:txBody>
          <a:bodyPr/>
          <a:lstStyle/>
          <a:p>
            <a:pPr>
              <a:defRPr/>
            </a:pPr>
            <a:endParaRPr/>
          </a:p>
        </p:txBody>
      </p:sp>
      <p:sp>
        <p:nvSpPr>
          <p:cNvPr id="7" name="Slide Number Placeholder 6"/>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1" showMasterPhAnim="0" type="twoTxTwoObj" userDrawn="1">
  <p:cSld name="Comparison">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a:xfrm>
            <a:off x="839788" y="365125"/>
            <a:ext cx="10515600" cy="1325563"/>
          </a:xfrm>
        </p:spPr>
        <p:txBody>
          <a:bodyPr/>
          <a:lstStyle/>
          <a:p>
            <a:pPr>
              <a:defRPr/>
            </a:pPr>
            <a:r>
              <a:rPr/>
              <a:t>Click to edit Master title style</a:t>
            </a:r>
            <a:endParaRPr/>
          </a:p>
        </p:txBody>
      </p:sp>
      <p:sp>
        <p:nvSpPr>
          <p:cNvPr id="3" name="Text Placeholder 2"/>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4" name="Content Placeholder 3"/>
          <p:cNvSpPr>
            <a:spLocks noGrp="1"/>
          </p:cNvSpPr>
          <p:nvPr isPhoto="0" userDrawn="0">
            <p:ph sz="half" idx="2" hasCustomPrompt="0"/>
          </p:nvPr>
        </p:nvSpPr>
        <p:spPr bwMode="auto">
          <a:xfrm>
            <a:off x="839788" y="2505074"/>
            <a:ext cx="5157787" cy="368458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6" name="Content Placeholder 5"/>
          <p:cNvSpPr>
            <a:spLocks noGrp="1"/>
          </p:cNvSpPr>
          <p:nvPr isPhoto="0" userDrawn="0">
            <p:ph sz="quarter" idx="4" hasCustomPrompt="0"/>
          </p:nvPr>
        </p:nvSpPr>
        <p:spPr bwMode="auto">
          <a:xfrm>
            <a:off x="6172200" y="2505074"/>
            <a:ext cx="5183188" cy="368458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8" name="Footer Placeholder 7"/>
          <p:cNvSpPr>
            <a:spLocks noGrp="1"/>
          </p:cNvSpPr>
          <p:nvPr isPhoto="0" userDrawn="0">
            <p:ph type="ftr" sz="quarter" idx="11" hasCustomPrompt="0"/>
          </p:nvPr>
        </p:nvSpPr>
        <p:spPr bwMode="auto"/>
        <p:txBody>
          <a:bodyPr/>
          <a:lstStyle/>
          <a:p>
            <a:pPr>
              <a:defRPr/>
            </a:pPr>
            <a:endParaRPr/>
          </a:p>
        </p:txBody>
      </p:sp>
      <p:sp>
        <p:nvSpPr>
          <p:cNvPr id="9" name="Slide Number Placeholder 8"/>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1" showMasterPhAnim="0" type="titleOnly" userDrawn="1">
  <p:cSld name="Title Only">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p:txBody>
          <a:bodyPr/>
          <a:lstStyle/>
          <a:p>
            <a:pPr>
              <a:defRPr/>
            </a:pPr>
            <a:r>
              <a:rPr/>
              <a:t>Click to edit Master title style</a:t>
            </a:r>
            <a:endParaRPr/>
          </a:p>
        </p:txBody>
      </p:sp>
      <p:sp>
        <p:nvSpPr>
          <p:cNvPr id="3" name="Date Placeholder 2"/>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4" name="Footer Placeholder 3"/>
          <p:cNvSpPr>
            <a:spLocks noGrp="1"/>
          </p:cNvSpPr>
          <p:nvPr isPhoto="0" userDrawn="0">
            <p:ph type="ftr" sz="quarter" idx="11" hasCustomPrompt="0"/>
          </p:nvPr>
        </p:nvSpPr>
        <p:spPr bwMode="auto"/>
        <p:txBody>
          <a:bodyPr/>
          <a:lstStyle/>
          <a:p>
            <a:pPr>
              <a:defRPr/>
            </a:pPr>
            <a:endParaRPr/>
          </a:p>
        </p:txBody>
      </p:sp>
      <p:sp>
        <p:nvSpPr>
          <p:cNvPr id="5" name="Slide Number Placeholder 4"/>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1" showMasterPhAnim="0" type="blank" userDrawn="1">
  <p:cSld name="Blank">
    <p:spTree>
      <p:nvGrpSpPr>
        <p:cNvPr id="1" name=""/>
        <p:cNvGrpSpPr/>
        <p:nvPr isPhoto="0" userDrawn="0"/>
      </p:nvGrpSpPr>
      <p:grpSpPr bwMode="auto">
        <a:xfrm>
          <a:off x="0" y="0"/>
          <a:ext cx="0" cy="0"/>
          <a:chOff x="0" y="0"/>
          <a:chExt cx="0" cy="0"/>
        </a:xfrm>
      </p:grpSpPr>
      <p:sp>
        <p:nvSpPr>
          <p:cNvPr id="2" name="Date Placeholder 1"/>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3" name="Footer Placeholder 2"/>
          <p:cNvSpPr>
            <a:spLocks noGrp="1"/>
          </p:cNvSpPr>
          <p:nvPr isPhoto="0" userDrawn="0">
            <p:ph type="ftr" sz="quarter" idx="11" hasCustomPrompt="0"/>
          </p:nvPr>
        </p:nvSpPr>
        <p:spPr bwMode="auto"/>
        <p:txBody>
          <a:bodyPr/>
          <a:lstStyle/>
          <a:p>
            <a:pPr>
              <a:defRPr/>
            </a:pPr>
            <a:endParaRPr/>
          </a:p>
        </p:txBody>
      </p:sp>
      <p:sp>
        <p:nvSpPr>
          <p:cNvPr id="4" name="Slide Number Placeholder 3"/>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1" showMasterPhAnim="0" type="objTx" userDrawn="1">
  <p:cSld name="Content with Caption">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a:t>Click to edit Master title style</a:t>
            </a:r>
            <a:endParaRPr/>
          </a:p>
        </p:txBody>
      </p:sp>
      <p:sp>
        <p:nvSpPr>
          <p:cNvPr id="3" name="Content Placeholder 2"/>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a:t>Click to edit Master text styles</a:t>
            </a:r>
            <a:endParaRPr/>
          </a:p>
        </p:txBody>
      </p:sp>
      <p:sp>
        <p:nvSpPr>
          <p:cNvPr id="5" name="Date Placeholder 4"/>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a:spLocks noGrp="1"/>
          </p:cNvSpPr>
          <p:nvPr isPhoto="0" userDrawn="0">
            <p:ph type="ftr" sz="quarter" idx="11" hasCustomPrompt="0"/>
          </p:nvPr>
        </p:nvSpPr>
        <p:spPr bwMode="auto"/>
        <p:txBody>
          <a:bodyPr/>
          <a:lstStyle/>
          <a:p>
            <a:pPr>
              <a:defRPr/>
            </a:pPr>
            <a:endParaRPr/>
          </a:p>
        </p:txBody>
      </p:sp>
      <p:sp>
        <p:nvSpPr>
          <p:cNvPr id="7" name="Slide Number Placeholder 6"/>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1" showMasterPhAnim="0" type="picTx" userDrawn="1">
  <p:cSld name="Picture with Caption">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a:t>Click to edit Master title style</a:t>
            </a:r>
            <a:endParaRPr/>
          </a:p>
        </p:txBody>
      </p:sp>
      <p:sp>
        <p:nvSpPr>
          <p:cNvPr id="3" name="Picture Placeholder 2"/>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a:t>Click icon to add picture</a:t>
            </a:r>
            <a:endParaRPr/>
          </a:p>
        </p:txBody>
      </p:sp>
      <p:sp>
        <p:nvSpPr>
          <p:cNvPr id="4" name="Text Placeholder 3"/>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a:t>Click to edit Master text styles</a:t>
            </a:r>
            <a:endParaRPr/>
          </a:p>
        </p:txBody>
      </p:sp>
      <p:sp>
        <p:nvSpPr>
          <p:cNvPr id="5" name="Date Placeholder 4"/>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a:spLocks noGrp="1"/>
          </p:cNvSpPr>
          <p:nvPr isPhoto="0" userDrawn="0">
            <p:ph type="ftr" sz="quarter" idx="11" hasCustomPrompt="0"/>
          </p:nvPr>
        </p:nvSpPr>
        <p:spPr bwMode="auto"/>
        <p:txBody>
          <a:bodyPr/>
          <a:lstStyle/>
          <a:p>
            <a:pPr>
              <a:defRPr/>
            </a:pPr>
            <a:endParaRPr/>
          </a:p>
        </p:txBody>
      </p:sp>
      <p:sp>
        <p:nvSpPr>
          <p:cNvPr id="7" name="Slide Number Placeholder 6"/>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Ref idx="1001">
        <a:schemeClr val="bg1"/>
      </p:bgRef>
    </p:bg>
    <p:spTree>
      <p:nvGrpSpPr>
        <p:cNvPr id="1" name=""/>
        <p:cNvGrpSpPr/>
        <p:nvPr isPhoto="0" userDrawn="0"/>
      </p:nvGrpSpPr>
      <p:grpSpPr bwMode="auto">
        <a:xfrm>
          <a:off x="0" y="0"/>
          <a:ext cx="0" cy="0"/>
          <a:chOff x="0" y="0"/>
          <a:chExt cx="0" cy="0"/>
        </a:xfrm>
      </p:grpSpPr>
      <p:sp>
        <p:nvSpPr>
          <p:cNvPr id="2" name="Title Placeholder 1"/>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a:t>Click to edit Master title style</a:t>
            </a:r>
            <a:endParaRPr/>
          </a:p>
        </p:txBody>
      </p:sp>
      <p:sp>
        <p:nvSpPr>
          <p:cNvPr id="3" name="Text Placeholder 2"/>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t>30.10.2013</a:t>
            </a:fld>
            <a:endParaRPr/>
          </a:p>
        </p:txBody>
      </p:sp>
      <p:sp>
        <p:nvSpPr>
          <p:cNvPr id="5" name="Footer Placeholder 4"/>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
        <p:nvSpPr>
          <p:cNvPr id="6" name="Slide Number Placeholder 5"/>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t>‹#›</a:t>
            </a:fld>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1" sldNum="1"/>
  <p:txStyles>
    <p:titleStyle>
      <a:lvl1pPr algn="l">
        <a:lnSpc>
          <a:spcPct val="90000"/>
        </a:lnSpc>
        <a:spcBef>
          <a:spcPts val="0"/>
        </a:spcBef>
        <a:buNone/>
        <a:defRPr sz="4400">
          <a:solidFill>
            <a:schemeClr val="tx1"/>
          </a:solidFill>
          <a:latin typeface="+mj-lt"/>
          <a:ea typeface="+mj-ea"/>
        </a:defRPr>
      </a:lvl1pPr>
    </p:titleStyle>
    <p:bodyStyle>
      <a:lvl1pPr marL="228600" indent="-228600" algn="l">
        <a:lnSpc>
          <a:spcPct val="90000"/>
        </a:lnSpc>
        <a:spcBef>
          <a:spcPts val="1000"/>
        </a:spcBef>
        <a:buFont typeface="Arial"/>
        <a:buChar char="•"/>
        <a:defRPr sz="2800">
          <a:solidFill>
            <a:schemeClr val="tx1"/>
          </a:solidFill>
          <a:latin typeface="+mn-lt"/>
          <a:ea typeface="+mn-ea"/>
        </a:defRPr>
      </a:lvl1pPr>
      <a:lvl2pPr marL="685800" indent="-228600" algn="l">
        <a:lnSpc>
          <a:spcPct val="90000"/>
        </a:lnSpc>
        <a:spcBef>
          <a:spcPts val="500"/>
        </a:spcBef>
        <a:buFont typeface="Arial"/>
        <a:buChar char="•"/>
        <a:defRPr sz="2400">
          <a:solidFill>
            <a:schemeClr val="tx1"/>
          </a:solidFill>
          <a:latin typeface="+mn-lt"/>
          <a:ea typeface="+mn-ea"/>
        </a:defRPr>
      </a:lvl2pPr>
      <a:lvl3pPr marL="1143000" indent="-228600" algn="l">
        <a:lnSpc>
          <a:spcPct val="90000"/>
        </a:lnSpc>
        <a:spcBef>
          <a:spcPts val="500"/>
        </a:spcBef>
        <a:buFont typeface="Arial"/>
        <a:buChar char="•"/>
        <a:defRPr sz="2000">
          <a:solidFill>
            <a:schemeClr val="tx1"/>
          </a:solidFill>
          <a:latin typeface="+mn-lt"/>
          <a:ea typeface="+mn-ea"/>
        </a:defRPr>
      </a:lvl3pPr>
      <a:lvl4pPr marL="1600200" indent="-228600" algn="l">
        <a:lnSpc>
          <a:spcPct val="90000"/>
        </a:lnSpc>
        <a:spcBef>
          <a:spcPts val="500"/>
        </a:spcBef>
        <a:buFont typeface="Arial"/>
        <a:buChar char="•"/>
        <a:defRPr sz="1800">
          <a:solidFill>
            <a:schemeClr val="tx1"/>
          </a:solidFill>
          <a:latin typeface="+mn-lt"/>
          <a:ea typeface="+mn-ea"/>
        </a:defRPr>
      </a:lvl4pPr>
      <a:lvl5pPr marL="2057400" indent="-228600" algn="l">
        <a:lnSpc>
          <a:spcPct val="90000"/>
        </a:lnSpc>
        <a:spcBef>
          <a:spcPts val="500"/>
        </a:spcBef>
        <a:buFont typeface="Arial"/>
        <a:buChar char="•"/>
        <a:defRPr sz="1800">
          <a:solidFill>
            <a:schemeClr val="tx1"/>
          </a:solidFill>
          <a:latin typeface="+mn-lt"/>
          <a:ea typeface="+mn-ea"/>
        </a:defRPr>
      </a:lvl5pPr>
      <a:lvl6pPr marL="2514600" indent="-228600" algn="l">
        <a:lnSpc>
          <a:spcPct val="90000"/>
        </a:lnSpc>
        <a:spcBef>
          <a:spcPts val="500"/>
        </a:spcBef>
        <a:buFont typeface="Arial"/>
        <a:buChar char="•"/>
        <a:defRPr sz="1800">
          <a:solidFill>
            <a:schemeClr val="tx1"/>
          </a:solidFill>
          <a:latin typeface="+mn-lt"/>
          <a:ea typeface="+mn-ea"/>
        </a:defRPr>
      </a:lvl6pPr>
      <a:lvl7pPr marL="2971800" indent="-228600" algn="l">
        <a:lnSpc>
          <a:spcPct val="90000"/>
        </a:lnSpc>
        <a:spcBef>
          <a:spcPts val="500"/>
        </a:spcBef>
        <a:buFont typeface="Arial"/>
        <a:buChar char="•"/>
        <a:defRPr sz="1800">
          <a:solidFill>
            <a:schemeClr val="tx1"/>
          </a:solidFill>
          <a:latin typeface="+mn-lt"/>
          <a:ea typeface="+mn-ea"/>
        </a:defRPr>
      </a:lvl7pPr>
      <a:lvl8pPr marL="3429000" indent="-228600" algn="l">
        <a:lnSpc>
          <a:spcPct val="90000"/>
        </a:lnSpc>
        <a:spcBef>
          <a:spcPts val="500"/>
        </a:spcBef>
        <a:buFont typeface="Arial"/>
        <a:buChar char="•"/>
        <a:defRPr sz="1800">
          <a:solidFill>
            <a:schemeClr val="tx1"/>
          </a:solidFill>
          <a:latin typeface="+mn-lt"/>
          <a:ea typeface="+mn-ea"/>
        </a:defRPr>
      </a:lvl8pPr>
      <a:lvl9pPr marL="3886200" indent="-228600" algn="l">
        <a:lnSpc>
          <a:spcPct val="90000"/>
        </a:lnSpc>
        <a:spcBef>
          <a:spcPts val="500"/>
        </a:spcBef>
        <a:buFont typeface="Arial"/>
        <a:buChar char="•"/>
        <a:defRPr sz="1800">
          <a:solidFill>
            <a:schemeClr val="tx1"/>
          </a:solidFill>
          <a:latin typeface="+mn-lt"/>
          <a:ea typeface="+mn-ea"/>
        </a:defRPr>
      </a:lvl9pPr>
    </p:bodyStyle>
    <p:other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4" name=""/>
          <p:cNvSpPr/>
          <p:nvPr isPhoto="0" userDrawn="0"/>
        </p:nvSpPr>
        <p:spPr bwMode="auto">
          <a:xfrm flipH="0" flipV="0">
            <a:off x="5541224" y="490949"/>
            <a:ext cx="2857500" cy="2857500"/>
          </a:xfrm>
          <a:prstGeom prst="rect">
            <a:avLst/>
          </a:prstGeom>
          <a:noFill/>
        </p:spPr>
        <p:txBody>
          <a:bodyPr vertOverflow="overflow" horzOverflow="clip" vert="horz" wrap="square" lIns="91440" tIns="45720" rIns="91440" bIns="45720" numCol="1" spcCol="0" rtlCol="0" fromWordArt="0" anchor="t" anchorCtr="0" forceAA="0" upright="0" compatLnSpc="0"/>
          <a:p>
            <a:pPr>
              <a:defRPr/>
              <a:tabLst>
                <a:tab pos="450000" algn="l"/>
              </a:tabLst>
            </a:pPr>
            <a:r>
              <a:rPr/>
              <a:t>Lorem ipsum dolor sit amet, consectetur adipiscing elit. Integer consequat faucibus eros, sed mattis tortor consectetur cursus. Mauris non eros odio. Curabitur velit metus, placerat sit amet tempus cursus, pulvinar sed enim. Vivamus odio arcu, volutpat gravida imperdiet vitae, mollis eget augue. Sed ultricies viverra convallis. Fusce pharetra mi eget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OnlyOffice</Application>
  <PresentationFormat>On-screen Show (4:3)</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LinksUpToDate>0</LinksUpToDate>
  <SharedDoc>0</SharedDoc>
  <HyperlinksChanged>0</HyperlinksChanged>
  <AppVersion>3.0000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