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emf" ContentType="image/x-emf"/>
  <Default Extension="jp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/>
    </a:defPPr>
    <a:lvl1pPr marL="0" algn="l">
      <a:defRPr sz="1800">
        <a:solidFill>
          <a:schemeClr val="tx1"/>
        </a:solidFill>
        <a:latin typeface="+mn-lt"/>
      </a:defRPr>
    </a:lvl1pPr>
    <a:lvl2pPr marL="457200" algn="l">
      <a:defRPr sz="1800">
        <a:solidFill>
          <a:schemeClr val="tx1"/>
        </a:solidFill>
        <a:latin typeface="+mn-lt"/>
      </a:defRPr>
    </a:lvl2pPr>
    <a:lvl3pPr marL="914400" algn="l">
      <a:defRPr sz="1800">
        <a:solidFill>
          <a:schemeClr val="tx1"/>
        </a:solidFill>
        <a:latin typeface="+mn-lt"/>
      </a:defRPr>
    </a:lvl3pPr>
    <a:lvl4pPr marL="1371600" algn="l">
      <a:defRPr sz="1800">
        <a:solidFill>
          <a:schemeClr val="tx1"/>
        </a:solidFill>
        <a:latin typeface="+mn-lt"/>
      </a:defRPr>
    </a:lvl4pPr>
    <a:lvl5pPr marL="1828800" algn="l">
      <a:defRPr sz="1800">
        <a:solidFill>
          <a:schemeClr val="tx1"/>
        </a:solidFill>
        <a:latin typeface="+mn-lt"/>
      </a:defRPr>
    </a:lvl5pPr>
    <a:lvl6pPr marL="2286000" algn="l">
      <a:defRPr sz="1800">
        <a:solidFill>
          <a:schemeClr val="tx1"/>
        </a:solidFill>
        <a:latin typeface="+mn-lt"/>
      </a:defRPr>
    </a:lvl6pPr>
    <a:lvl7pPr marL="2743200" algn="l">
      <a:defRPr sz="1800">
        <a:solidFill>
          <a:schemeClr val="tx1"/>
        </a:solidFill>
        <a:latin typeface="+mn-lt"/>
      </a:defRPr>
    </a:lvl7pPr>
    <a:lvl8pPr marL="3200400" algn="l">
      <a:defRPr sz="1800">
        <a:solidFill>
          <a:schemeClr val="tx1"/>
        </a:solidFill>
        <a:latin typeface="+mn-lt"/>
      </a:defRPr>
    </a:lvl8pPr>
    <a:lvl9pPr marL="3657600" algn="l">
      <a:defRPr sz="18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theme" Target="theme/theme1.xml" /><Relationship Id="rId3" Type="http://schemas.openxmlformats.org/officeDocument/2006/relationships/slide" Target="slides/slide1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Relationship Id="rId10" Type="http://schemas.openxmlformats.org/officeDocument/2006/relationships/slide" Target="slides/slide8.xml" 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								<Relationships xmlns="http://schemas.openxmlformats.org/package/2006/relationships">								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userDrawn="1">
  <p:cSld name="Title Slide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>
          <a:xfrm>
            <a:off x="608400" y="1267200"/>
            <a:ext cx="8056800" cy="3020400"/>
          </a:xfrm>
        </p:spPr>
        <p:txBody>
          <a:bodyPr anchor="b"/>
          <a:lstStyle>
            <a:lvl1pPr algn="l">
              <a:defRPr sz="60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and Vertical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Vertical Title and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 isPhoto="0" userDrawn="0">
            <p:ph type="title" orient="vert" hasCustomPrompt="0"/>
          </p:nvPr>
        </p:nvSpPr>
        <p:spPr bwMode="auto">
          <a:xfrm>
            <a:off x="6543675" y="365125"/>
            <a:ext cx="1971675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>
          <a:xfrm>
            <a:off x="628650" y="365125"/>
            <a:ext cx="5800725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and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Section Header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1764000" y="1191600"/>
            <a:ext cx="6904800" cy="1724400"/>
          </a:xfrm>
        </p:spPr>
        <p:txBody>
          <a:bodyPr anchor="b"/>
          <a:lstStyle>
            <a:lvl1pPr algn="r">
              <a:defRPr sz="54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3924000" y="3888000"/>
            <a:ext cx="4896000" cy="2419200"/>
          </a:xfrm>
        </p:spPr>
        <p:txBody>
          <a:bodyPr/>
          <a:lstStyle>
            <a:lvl1pPr marL="0" indent="0" algn="r">
              <a:buNone/>
              <a:defRPr sz="4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wo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sz="half" idx="1" hasCustomPrompt="0"/>
          </p:nvPr>
        </p:nvSpPr>
        <p:spPr bwMode="auto">
          <a:xfrm>
            <a:off x="6286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46291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Comparis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365126"/>
            <a:ext cx="7886700" cy="1325563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629842" y="2505074"/>
            <a:ext cx="3868340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/>
          <p:nvPr isPhoto="0" userDrawn="0">
            <p:ph type="body" sz="quarter" idx="3" hasCustomPrompt="0"/>
          </p:nvPr>
        </p:nvSpPr>
        <p:spPr bwMode="auto"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/>
          <p:nvPr isPhoto="0" userDrawn="0">
            <p:ph sz="quarter" idx="4" hasCustomPrompt="0"/>
          </p:nvPr>
        </p:nvSpPr>
        <p:spPr bwMode="auto">
          <a:xfrm>
            <a:off x="4629150" y="2505074"/>
            <a:ext cx="3887391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8" name="Footer Placeholder 7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9" name="Slide Number Placeholder 8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Only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4" name="Footer Placeholder 3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5" name="Slide Number Placeholder 4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Blank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3" name="Footer Placeholder 2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4" name="Slide Number Placeholder 3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Content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Picture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/>
          <p:nvPr isPhoto="0" userDrawn="0">
            <p:ph type="pic" idx="1" hasCustomPrompt="0"/>
          </p:nvPr>
        </p:nvSpPr>
        <p:spPr bwMode="auto"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0">
  <p:cSld name="">
    <p:bg>
      <p:bgPr shadeToTitle="0">
        <a:blipFill>
          <a:blip r:embed="rId1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 isPhoto="0" userDrawn="0">
            <p:ph type="title" hasCustomPrompt="0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2" hasCustomPrompt="0"/>
          </p:nvPr>
        </p:nvSpPr>
        <p:spPr bwMode="auto"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3" hasCustomPrompt="0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4" hasCustomPrompt="0"/>
          </p:nvPr>
        </p:nvSpPr>
        <p:spPr bwMode="auto"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</a:defRPr>
      </a:lvl1pPr>
    </p:titleStyle>
    <p:bodyStyle>
      <a:lvl1pPr marL="228600" indent="-228600" algn="l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</a:defRPr>
      </a:lvl1pPr>
      <a:lvl2pPr marL="685800" indent="-228600" algn="l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4pPr>
      <a:lvl5pPr marL="20574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5pPr>
      <a:lvl6pPr marL="25146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6pPr>
      <a:lvl7pPr marL="29718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7pPr>
      <a:lvl8pPr marL="34290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8pPr>
      <a:lvl9pPr marL="3886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9pPr>
    </p:bodyStyle>
    <p:otherStyle>
      <a:defPPr>
        <a:defRPr/>
      </a:defPPr>
      <a:lvl1pPr marL="0" algn="l">
        <a:defRPr sz="1800">
          <a:solidFill>
            <a:schemeClr val="tx1"/>
          </a:solidFill>
          <a:latin typeface="+mn-lt"/>
        </a:defRPr>
      </a:lvl1pPr>
      <a:lvl2pPr marL="457200" algn="l">
        <a:defRPr sz="1800">
          <a:solidFill>
            <a:schemeClr val="tx1"/>
          </a:solidFill>
          <a:latin typeface="+mn-lt"/>
        </a:defRPr>
      </a:lvl2pPr>
      <a:lvl3pPr marL="914400" algn="l">
        <a:defRPr sz="1800">
          <a:solidFill>
            <a:schemeClr val="tx1"/>
          </a:solidFill>
          <a:latin typeface="+mn-lt"/>
        </a:defRPr>
      </a:lvl3pPr>
      <a:lvl4pPr marL="1371600" algn="l">
        <a:defRPr sz="1800">
          <a:solidFill>
            <a:schemeClr val="tx1"/>
          </a:solidFill>
          <a:latin typeface="+mn-lt"/>
        </a:defRPr>
      </a:lvl4pPr>
      <a:lvl5pPr marL="1828800" algn="l">
        <a:defRPr sz="1800">
          <a:solidFill>
            <a:schemeClr val="tx1"/>
          </a:solidFill>
          <a:latin typeface="+mn-lt"/>
        </a:defRPr>
      </a:lvl5pPr>
      <a:lvl6pPr marL="2286000" algn="l">
        <a:defRPr sz="1800">
          <a:solidFill>
            <a:schemeClr val="tx1"/>
          </a:solidFill>
          <a:latin typeface="+mn-lt"/>
        </a:defRPr>
      </a:lvl6pPr>
      <a:lvl7pPr marL="2743200" algn="l">
        <a:defRPr sz="1800">
          <a:solidFill>
            <a:schemeClr val="tx1"/>
          </a:solidFill>
          <a:latin typeface="+mn-lt"/>
        </a:defRPr>
      </a:lvl7pPr>
      <a:lvl8pPr marL="3200400" algn="l">
        <a:defRPr sz="1800">
          <a:solidFill>
            <a:schemeClr val="tx1"/>
          </a:solidFill>
          <a:latin typeface="+mn-lt"/>
        </a:defRPr>
      </a:lvl8pPr>
      <a:lvl9pPr marL="3657600" algn="l">
        <a:defRPr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onlyoffic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sz="8000" b="1">
                <a:solidFill>
                  <a:schemeClr val="bg1"/>
                </a:solidFill>
              </a:rPr>
              <a:t>How фукпфукп</a:t>
            </a:r>
            <a:br>
              <a:rPr>
                <a:solidFill>
                  <a:schemeClr val="bg1"/>
                </a:solidFill>
              </a:rPr>
            </a:br>
            <a:r>
              <a:rPr sz="6600">
                <a:solidFill>
                  <a:schemeClr val="bg1"/>
                </a:solidFill>
              </a:rPr>
              <a:t>Throw Out</a:t>
            </a:r>
            <a:br>
              <a:rPr>
                <a:solidFill>
                  <a:schemeClr val="bg1"/>
                </a:solidFill>
              </a:rPr>
            </a:br>
            <a:r>
              <a:rPr sz="6600">
                <a:solidFill>
                  <a:schemeClr val="bg1"/>
                </a:solidFill>
              </a:rPr>
              <a:t>a Challenge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3" name=""/>
          <p:cNvSpPr/>
          <p:nvPr isPhoto="0" userDrawn="0"/>
        </p:nvSpPr>
        <p:spPr bwMode="auto">
          <a:xfrm flipH="0" flipV="0">
            <a:off x="2648632" y="1047240"/>
            <a:ext cx="1743254" cy="127599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/>
          <a:p>
            <a:pPr>
              <a:defRPr/>
            </a:pPr>
            <a:r>
              <a:rPr/>
              <a:t>aegaerg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pull dir="rd"/>
      </p:transition>
    </mc:Choice>
    <mc:Fallback>
      <p:transition spd="slow" advClick="1" advTm="10000">
        <p:pull dir="rd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sz="5500" b="1">
                <a:solidFill>
                  <a:schemeClr val="accent6">
                    <a:lumMod val="20000"/>
                    <a:lumOff val="80000"/>
                  </a:schemeClr>
                </a:solidFill>
              </a:rPr>
              <a:t>укпфукпфукпфукпNative Americans </a:t>
            </a:r>
            <a:r>
              <a:rPr sz="4700">
                <a:solidFill>
                  <a:schemeClr val="accent6">
                    <a:lumMod val="20000"/>
                    <a:lumOff val="80000"/>
                  </a:schemeClr>
                </a:solidFill>
              </a:rPr>
              <a:t>(XVII century)</a:t>
            </a:r>
            <a:endParaRPr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ext Placeholder 4"/>
          <p:cNvSpPr/>
          <p:nvPr isPhoto="0" userDrawn="0">
            <p:ph type="body" idx="1" hasCustomPrompt="0"/>
          </p:nvPr>
        </p:nvSpPr>
        <p:spPr bwMode="auto">
          <a:xfrm>
            <a:off x="3833446" y="3888000"/>
            <a:ext cx="4986554" cy="2419200"/>
          </a:xfrm>
        </p:spPr>
        <p:txBody>
          <a:bodyPr/>
          <a:lstStyle/>
          <a:p>
            <a:pPr lvl="0">
              <a:defRPr/>
            </a:pPr>
            <a:r>
              <a:rPr/>
              <a:t>put a tomahawk </a:t>
            </a:r>
            <a:endParaRPr/>
          </a:p>
          <a:p>
            <a:pPr lvl="0">
              <a:defRPr/>
            </a:pPr>
            <a:r>
              <a:rPr/>
              <a:t>on the ground in the rival’s camp</a:t>
            </a: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pull dir="rd"/>
      </p:transition>
    </mc:Choice>
    <mc:Fallback>
      <p:transition spd="slow" advClick="1" advTm="10000">
        <p:pull dir="rd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b="1"/>
              <a:t>European Knights</a:t>
            </a:r>
            <a:br>
              <a:rPr/>
            </a:br>
            <a:r>
              <a:rPr sz="4800"/>
              <a:t>(XII-XVI centuries)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threw a glove</a:t>
            </a:r>
            <a:endParaRPr/>
          </a:p>
          <a:p>
            <a:pPr lvl="0">
              <a:defRPr/>
            </a:pPr>
            <a:r>
              <a:rPr/>
              <a:t>in the rival’s face</a:t>
            </a: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pull dir="rd"/>
      </p:transition>
    </mc:Choice>
    <mc:Fallback>
      <p:transition spd="slow" advClick="1" advTm="10000">
        <p:pull dir="rd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483576" y="1191600"/>
            <a:ext cx="8185224" cy="1724400"/>
          </a:xfrm>
        </p:spPr>
        <p:txBody>
          <a:bodyPr/>
          <a:lstStyle/>
          <a:p>
            <a:pPr lvl="0">
              <a:defRPr/>
            </a:pPr>
            <a:r>
              <a:rPr b="1"/>
              <a:t>African Yoruba tribes</a:t>
            </a:r>
            <a:br>
              <a:rPr/>
            </a:br>
            <a:endParaRPr b="1"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sent a single </a:t>
            </a:r>
            <a:endParaRPr/>
          </a:p>
          <a:p>
            <a:pPr lvl="0">
              <a:defRPr/>
            </a:pPr>
            <a:r>
              <a:rPr/>
              <a:t>Cypraea</a:t>
            </a:r>
            <a:r>
              <a:rPr/>
              <a:t> shell</a:t>
            </a:r>
            <a:endParaRPr/>
          </a:p>
          <a:p>
            <a:pPr lvl="0">
              <a:defRPr/>
            </a:pPr>
            <a:r>
              <a:rPr/>
              <a:t>to the rivals</a:t>
            </a: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pull dir="rd"/>
      </p:transition>
    </mc:Choice>
    <mc:Fallback>
      <p:transition spd="slow" advClick="1" advTm="10000">
        <p:pull dir="rd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b="1"/>
              <a:t>English gentlemen</a:t>
            </a:r>
            <a:br>
              <a:rPr/>
            </a:br>
            <a:r>
              <a:rPr sz="4800"/>
              <a:t>(XVII century)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sent a polite note</a:t>
            </a:r>
            <a:endParaRPr/>
          </a:p>
          <a:p>
            <a:pPr lvl="0">
              <a:defRPr/>
            </a:pPr>
            <a:r>
              <a:rPr/>
              <a:t>with the challenge</a:t>
            </a: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pull dir="rd"/>
      </p:transition>
    </mc:Choice>
    <mc:Fallback>
      <p:transition spd="slow" advClick="1" advTm="10000">
        <p:pull dir="rd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sz="6000" b="1"/>
              <a:t>Japan samurais</a:t>
            </a:r>
            <a:br>
              <a:rPr/>
            </a:br>
            <a:r>
              <a:rPr sz="4800"/>
              <a:t>(XII-XVII centuries)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2910254" y="3888001"/>
            <a:ext cx="5909746" cy="2029222"/>
          </a:xfrm>
        </p:spPr>
        <p:txBody>
          <a:bodyPr/>
          <a:lstStyle/>
          <a:p>
            <a:pPr lvl="0">
              <a:defRPr/>
            </a:pPr>
            <a:r>
              <a:rPr/>
              <a:t>clattered their guards</a:t>
            </a:r>
            <a:endParaRPr/>
          </a:p>
          <a:p>
            <a:pPr lvl="0">
              <a:defRPr/>
            </a:pPr>
            <a:r>
              <a:rPr/>
              <a:t>against sheath to attract</a:t>
            </a:r>
            <a:endParaRPr/>
          </a:p>
          <a:p>
            <a:pPr lvl="0">
              <a:defRPr/>
            </a:pPr>
            <a:r>
              <a:rPr/>
              <a:t>the rival’s attention</a:t>
            </a: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pull dir="rd"/>
      </p:transition>
    </mc:Choice>
    <mc:Fallback>
      <p:transition spd="slow" advClick="1" advTm="10000">
        <p:pull dir="rd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sz="6000" b="1"/>
              <a:t>Office plankton</a:t>
            </a:r>
            <a:br>
              <a:rPr/>
            </a:br>
            <a:r>
              <a:rPr sz="4800"/>
              <a:t>(XXI century)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sz="3600"/>
              <a:t>send emails with</a:t>
            </a:r>
            <a:endParaRPr/>
          </a:p>
          <a:p>
            <a:pPr lvl="0">
              <a:defRPr/>
            </a:pPr>
            <a:r>
              <a:rPr sz="3600"/>
              <a:t>the Challenge subject</a:t>
            </a:r>
            <a:endParaRPr/>
          </a:p>
          <a:p>
            <a:pPr lvl="0">
              <a:defRPr/>
            </a:pPr>
            <a:r>
              <a:rPr sz="3600"/>
              <a:t>to their competitors</a:t>
            </a:r>
            <a:endParaRPr/>
          </a:p>
          <a:p>
            <a:pPr lvl="0">
              <a:defRPr/>
            </a:pP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pull dir="rd"/>
      </p:transition>
    </mc:Choice>
    <mc:Fallback>
      <p:transition spd="slow" advClick="1" advTm="10000">
        <p:pull dir="rd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/>
          <p:nvPr isPhoto="0" userDrawn="0">
            <p:ph type="title" hasCustomPrompt="0"/>
          </p:nvPr>
        </p:nvSpPr>
        <p:spPr bwMode="auto">
          <a:xfrm>
            <a:off x="628650" y="1358657"/>
            <a:ext cx="7886700" cy="3063874"/>
          </a:xfrm>
        </p:spPr>
        <p:txBody>
          <a:bodyPr/>
          <a:lstStyle/>
          <a:p>
            <a:pPr lvl="0" algn="ctr">
              <a:defRPr/>
            </a:pPr>
            <a:r>
              <a:rPr sz="8800"/>
              <a:t>ONLYOFFICE </a:t>
            </a:r>
            <a:br>
              <a:rPr/>
            </a:br>
            <a:r>
              <a:rPr sz="6600"/>
              <a:t>stands for Peace</a:t>
            </a:r>
            <a:endParaRPr/>
          </a:p>
        </p:txBody>
      </p:sp>
      <p:sp>
        <p:nvSpPr>
          <p:cNvPr id="5" name="Content Placeholder 4"/>
          <p:cNvSpPr/>
          <p:nvPr isPhoto="0" userDrawn="0">
            <p:ph idx="1" hasCustomPrompt="0"/>
          </p:nvPr>
        </p:nvSpPr>
        <p:spPr bwMode="auto">
          <a:xfrm>
            <a:off x="628650" y="4703884"/>
            <a:ext cx="7886700" cy="624254"/>
          </a:xfrm>
        </p:spPr>
        <p:txBody>
          <a:bodyPr/>
          <a:lstStyle/>
          <a:p>
            <a:pPr marL="0" lvl="0" indent="0" algn="ctr">
              <a:buNone/>
              <a:defRPr/>
            </a:pPr>
            <a:r>
              <a:rPr sz="3200" u="sng">
                <a:solidFill>
                  <a:schemeClr val="hlink"/>
                </a:solidFill>
                <a:hlinkClick r:id="rId3"/>
              </a:rPr>
              <a:t>www.onlyoffice.com</a:t>
            </a:r>
            <a:endParaRPr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pull dir="rd"/>
      </p:transition>
    </mc:Choice>
    <mc:Fallback>
      <p:transition spd="slow" advClick="1" advTm="10000">
        <p:pull dir="rd"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Custom 9">
      <a:dk1>
        <a:srgbClr val="FFFFFF"/>
      </a:dk1>
      <a:lt1>
        <a:srgbClr val="00000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E7E6E6"/>
      </a:folHlink>
    </a:clrScheme>
    <a:fontScheme name="Georgia">
      <a:majorFont>
        <a:latin typeface="Georgia"/>
        <a:ea typeface="Arial"/>
        <a:cs typeface="Arial"/>
      </a:majorFont>
      <a:minorFont>
        <a:latin typeface="Georgia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</Application>
  <PresentationFormat>On-screen Show (4:3)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0</LinksUpToDate>
  <SharedDoc>0</SharedDoc>
  <HyperlinksChanged>0</HyperlinksChanged>
  <AppVersion>3.0000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/>
  <cp:lastModifiedBy/>
</cp:coreProperties>
</file>