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/Relationships>
</file>

<file path=ppt/charts/_rels/chart2.xml.rels><?xml version="1.0" encoding="UTF-8" standalone="yes"?><Relationships xmlns="http://schemas.openxmlformats.org/package/2006/relationships"></Relationships>
</file>

<file path=ppt/charts/_rels/chart3.xml.rels><?xml version="1.0" encoding="UTF-8" standalone="yes"?><Relationships xmlns="http://schemas.openxmlformats.org/package/2006/relationships"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</c:ser>
        <c:gapWidth val="150"/>
        <c:axId val="1001"/>
        <c:axId val="1002"/>
      </c:barChart>
      <c:catAx>
        <c:axId val="1001"/>
        <c:scaling>
          <c:orientation val="minMax"/>
        </c:scaling>
        <c:delete val="0"/>
        <c:axPos val="b"/>
        <c:majorTickMark val="out"/>
        <c:minorTickMark val="none"/>
        <c:crossAx val="1002"/>
        <c:crosses val="autoZero"/>
        <c:auto val="1"/>
        <c:lblAlgn val="ctr"/>
        <c:lblOffset val="100"/>
        <c:noMultiLvlLbl val="0"/>
      </c:catAx>
      <c:valAx>
        <c:axId val="1002"/>
        <c:scaling>
          <c:orientation val="minMax"/>
        </c:scaling>
        <c:delete val="0"/>
        <c:axPos val="l"/>
        <c:majorGridlines>
          <c:spPr bwMode="auto"/>
        </c:majorGridlines>
        <c:numFmt formatCode="General" sourceLinked="1"/>
        <c:majorTickMark val="out"/>
        <c:minorTickMark val="none"/>
        <c:tickLblPos val="nextTo"/>
        <c:crossAx val="1001"/>
        <c:crosses val="autoZero"/>
        <c:crossBetween val="between"/>
      </c:valAx>
    </c:plotArea>
    <c:legend>
      <c:legendPos val="r"/>
      <c:layout>
        <c:manualLayout/>
      </c:layout>
      <c:overlay val="0"/>
    </c:legend>
    <c:plotVisOnly val="1"/>
    <c:dispBlanksAs val="gap"/>
    <c:showDLblsOverMax val="0"/>
  </c:chart>
  <c:spPr bwMode="auto">
    <a:xfrm>
      <a:off x="104181" y="103840"/>
      <a:ext cx="2592806" cy="1963829"/>
    </a:xfrm>
  </c:spPr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/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</c:ser>
        <c:gapWidth val="150"/>
        <c:overlap val="100"/>
        <c:axId val="1003"/>
        <c:axId val="1004"/>
      </c:barChart>
      <c:catAx>
        <c:axId val="1003"/>
        <c:scaling>
          <c:orientation val="minMax"/>
        </c:scaling>
        <c:delete val="0"/>
        <c:axPos val="b"/>
        <c:majorTickMark val="out"/>
        <c:minorTickMark val="none"/>
        <c:crossAx val="1004"/>
        <c:crosses val="autoZero"/>
        <c:auto val="1"/>
        <c:lblAlgn val="ctr"/>
        <c:lblOffset val="100"/>
        <c:noMultiLvlLbl val="0"/>
      </c:catAx>
      <c:valAx>
        <c:axId val="1004"/>
        <c:scaling>
          <c:orientation val="minMax"/>
        </c:scaling>
        <c:delete val="0"/>
        <c:axPos val="l"/>
        <c:majorGridlines>
          <c:spPr bwMode="auto"/>
        </c:majorGridlines>
        <c:numFmt formatCode="General" sourceLinked="1"/>
        <c:majorTickMark val="out"/>
        <c:minorTickMark val="none"/>
        <c:tickLblPos val="nextTo"/>
        <c:crossAx val="1003"/>
        <c:crosses val="autoZero"/>
        <c:crossBetween val="between"/>
      </c:valAx>
    </c:plotArea>
    <c:legend>
      <c:legendPos val="r"/>
      <c:layout>
        <c:manualLayout/>
      </c:layout>
      <c:overlay val="0"/>
    </c:legend>
    <c:plotVisOnly val="1"/>
    <c:dispBlanksAs val="gap"/>
    <c:showDLblsOverMax val="0"/>
  </c:chart>
  <c:spPr bwMode="auto">
    <a:xfrm>
      <a:off x="2860659" y="103840"/>
      <a:ext cx="2802068" cy="2209170"/>
    </a:xfrm>
  </c:spPr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/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</c:ser>
        <c:gapWidth val="150"/>
        <c:overlap val="100"/>
        <c:axId val="1005"/>
        <c:axId val="1006"/>
      </c:barChart>
      <c:catAx>
        <c:axId val="1005"/>
        <c:scaling>
          <c:orientation val="minMax"/>
        </c:scaling>
        <c:delete val="0"/>
        <c:axPos val="b"/>
        <c:majorTickMark val="out"/>
        <c:minorTickMark val="none"/>
        <c:crossAx val="1006"/>
        <c:crosses val="autoZero"/>
        <c:auto val="1"/>
        <c:lblAlgn val="ctr"/>
        <c:lblOffset val="100"/>
        <c:noMultiLvlLbl val="0"/>
      </c:catAx>
      <c:valAx>
        <c:axId val="1006"/>
        <c:scaling>
          <c:orientation val="minMax"/>
        </c:scaling>
        <c:delete val="0"/>
        <c:axPos val="l"/>
        <c:majorGridlines>
          <c:spPr bwMode="auto"/>
        </c:majorGridlines>
        <c:numFmt formatCode="0%" sourceLinked="1"/>
        <c:majorTickMark val="out"/>
        <c:minorTickMark val="none"/>
        <c:tickLblPos val="nextTo"/>
        <c:crossAx val="1005"/>
        <c:crosses val="autoZero"/>
        <c:crossBetween val="between"/>
      </c:valAx>
    </c:plotArea>
    <c:legend>
      <c:legendPos val="r"/>
      <c:layout>
        <c:manualLayout/>
      </c:layout>
      <c:overlay val="0"/>
    </c:legend>
    <c:plotVisOnly val="1"/>
    <c:dispBlanksAs val="gap"/>
    <c:showDLblsOverMax val="0"/>
  </c:chart>
  <c:spPr bwMode="auto">
    <a:xfrm>
      <a:off x="6057306" y="103840"/>
      <a:ext cx="2859795" cy="2050420"/>
    </a:xfrm>
  </c:spPr>
  <c:printSettings>
    <c:headerFooter/>
    <c:pageMargins l="0.69999999999999996" r="0.69999999999999996" t="0.75" b="0.75" header="0.29999999999999999" footer="0.29999999999999999"/>
    <c:pageSetup/>
  </c:printSettings>
</c:chartSpace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  <a:ea typeface="+mn-ea"/>
        </a:defRPr>
      </a:lvl1pPr>
      <a:lvl2pPr marL="342900" algn="l">
        <a:defRPr sz="1350">
          <a:solidFill>
            <a:schemeClr val="tx1"/>
          </a:solidFill>
          <a:latin typeface="+mn-lt"/>
          <a:ea typeface="+mn-ea"/>
        </a:defRPr>
      </a:lvl2pPr>
      <a:lvl3pPr marL="685800" algn="l">
        <a:defRPr sz="1350">
          <a:solidFill>
            <a:schemeClr val="tx1"/>
          </a:solidFill>
          <a:latin typeface="+mn-lt"/>
          <a:ea typeface="+mn-ea"/>
        </a:defRPr>
      </a:lvl3pPr>
      <a:lvl4pPr marL="1028700" algn="l">
        <a:defRPr sz="1350">
          <a:solidFill>
            <a:schemeClr val="tx1"/>
          </a:solidFill>
          <a:latin typeface="+mn-lt"/>
          <a:ea typeface="+mn-ea"/>
        </a:defRPr>
      </a:lvl4pPr>
      <a:lvl5pPr marL="1371600" algn="l">
        <a:defRPr sz="1350">
          <a:solidFill>
            <a:schemeClr val="tx1"/>
          </a:solidFill>
          <a:latin typeface="+mn-lt"/>
          <a:ea typeface="+mn-ea"/>
        </a:defRPr>
      </a:lvl5pPr>
      <a:lvl6pPr marL="1714500" algn="l">
        <a:defRPr sz="1350">
          <a:solidFill>
            <a:schemeClr val="tx1"/>
          </a:solidFill>
          <a:latin typeface="+mn-lt"/>
          <a:ea typeface="+mn-ea"/>
        </a:defRPr>
      </a:lvl6pPr>
      <a:lvl7pPr marL="2057400" algn="l">
        <a:defRPr sz="1350">
          <a:solidFill>
            <a:schemeClr val="tx1"/>
          </a:solidFill>
          <a:latin typeface="+mn-lt"/>
          <a:ea typeface="+mn-ea"/>
        </a:defRPr>
      </a:lvl7pPr>
      <a:lvl8pPr marL="2400300" algn="l">
        <a:defRPr sz="1350">
          <a:solidFill>
            <a:schemeClr val="tx1"/>
          </a:solidFill>
          <a:latin typeface="+mn-lt"/>
          <a:ea typeface="+mn-ea"/>
        </a:defRPr>
      </a:lvl8pPr>
      <a:lvl9pPr marL="2743200" algn="l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" name=""/>
          <p:cNvGraphicFramePr>
            <a:graphicFrameLocks/>
          </p:cNvGraphicFramePr>
          <p:nvPr/>
        </p:nvGraphicFramePr>
        <p:xfrm>
          <a:off x="104181" y="103840"/>
          <a:ext cx="2592806" cy="1963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"/>
          <p:cNvGraphicFramePr>
            <a:graphicFrameLocks/>
          </p:cNvGraphicFramePr>
          <p:nvPr/>
        </p:nvGraphicFramePr>
        <p:xfrm>
          <a:off x="2860659" y="103840"/>
          <a:ext cx="2802068" cy="2209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"/>
          <p:cNvGraphicFramePr>
            <a:graphicFrameLocks/>
          </p:cNvGraphicFramePr>
          <p:nvPr/>
        </p:nvGraphicFramePr>
        <p:xfrm>
          <a:off x="6057306" y="103840"/>
          <a:ext cx="2859795" cy="205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