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96F93D2-34DB-C0C5-C130-57A8CF56B311}">
  <a:tblStyle styleId="{F96F93D2-34DB-C0C5-C130-57A8CF56B311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2000" y="1371600"/>
          <a:ext cx="8140700" cy="150613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{F96F93D2-34DB-C0C5-C130-57A8CF56B311}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54307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Happy</a:t>
                      </a:r>
                      <a:endParaRPr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