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9144000" cy="5143500" type="screen16x9"/>
  <p:notesSz cx="5143500" cy="9144000"/>
  <p:defaultTextStyle>
    <a:defPPr>
      <a:defRPr/>
    </a:defPPr>
    <a:lvl1pPr marL="0" algn="l">
      <a:defRPr sz="1350">
        <a:solidFill>
          <a:schemeClr val="tx1"/>
        </a:solidFill>
        <a:latin typeface="+mn-lt"/>
        <a:ea typeface="+mn-ea"/>
      </a:defRPr>
    </a:lvl1pPr>
    <a:lvl2pPr marL="342900" algn="l">
      <a:defRPr sz="1350">
        <a:solidFill>
          <a:schemeClr val="tx1"/>
        </a:solidFill>
        <a:latin typeface="+mn-lt"/>
        <a:ea typeface="+mn-ea"/>
      </a:defRPr>
    </a:lvl2pPr>
    <a:lvl3pPr marL="685800" algn="l">
      <a:defRPr sz="1350">
        <a:solidFill>
          <a:schemeClr val="tx1"/>
        </a:solidFill>
        <a:latin typeface="+mn-lt"/>
        <a:ea typeface="+mn-ea"/>
      </a:defRPr>
    </a:lvl3pPr>
    <a:lvl4pPr marL="1028700" algn="l">
      <a:defRPr sz="1350">
        <a:solidFill>
          <a:schemeClr val="tx1"/>
        </a:solidFill>
        <a:latin typeface="+mn-lt"/>
        <a:ea typeface="+mn-ea"/>
      </a:defRPr>
    </a:lvl4pPr>
    <a:lvl5pPr marL="1371600" algn="l">
      <a:defRPr sz="1350">
        <a:solidFill>
          <a:schemeClr val="tx1"/>
        </a:solidFill>
        <a:latin typeface="+mn-lt"/>
        <a:ea typeface="+mn-ea"/>
      </a:defRPr>
    </a:lvl5pPr>
    <a:lvl6pPr marL="1714500" algn="l">
      <a:defRPr sz="1350">
        <a:solidFill>
          <a:schemeClr val="tx1"/>
        </a:solidFill>
        <a:latin typeface="+mn-lt"/>
        <a:ea typeface="+mn-ea"/>
      </a:defRPr>
    </a:lvl6pPr>
    <a:lvl7pPr marL="2057400" algn="l">
      <a:defRPr sz="1350">
        <a:solidFill>
          <a:schemeClr val="tx1"/>
        </a:solidFill>
        <a:latin typeface="+mn-lt"/>
        <a:ea typeface="+mn-ea"/>
      </a:defRPr>
    </a:lvl7pPr>
    <a:lvl8pPr marL="2400300" algn="l">
      <a:defRPr sz="1350">
        <a:solidFill>
          <a:schemeClr val="tx1"/>
        </a:solidFill>
        <a:latin typeface="+mn-lt"/>
        <a:ea typeface="+mn-ea"/>
      </a:defRPr>
    </a:lvl8pPr>
    <a:lvl9pPr marL="2743200" algn="l">
      <a:defRPr sz="135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<Relationships xmlns="http://schemas.openxmlformats.org/package/2006/relationships">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273844"/>
            <a:ext cx="1971675" cy="4358879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28650" y="273844"/>
            <a:ext cx="5800725" cy="4358879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28650" y="1369218"/>
            <a:ext cx="3886200" cy="3263504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369218"/>
            <a:ext cx="3886200" cy="3263504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273844"/>
            <a:ext cx="7886700" cy="99417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29842" y="1878806"/>
            <a:ext cx="3868340" cy="2763441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0" y="1878806"/>
            <a:ext cx="3887391" cy="2763441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</a:defRPr>
      </a:lvl1pPr>
    </p:titleStyle>
    <p:bodyStyle>
      <a:lvl1pPr marL="171450" indent="-171450" algn="l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</a:defRPr>
      </a:lvl1pPr>
      <a:lvl2pPr marL="514350" indent="-171450" algn="l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2pPr>
      <a:lvl3pPr marL="857250" indent="-171450" algn="l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4pPr>
      <a:lvl5pPr marL="15430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5pPr>
      <a:lvl6pPr marL="18859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6pPr>
      <a:lvl7pPr marL="22288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7pPr>
      <a:lvl8pPr marL="25717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8pPr>
      <a:lvl9pPr marL="29146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350">
          <a:solidFill>
            <a:schemeClr val="tx1"/>
          </a:solidFill>
          <a:latin typeface="+mn-lt"/>
          <a:ea typeface="+mn-ea"/>
        </a:defRPr>
      </a:lvl1pPr>
      <a:lvl2pPr marL="342900" algn="l">
        <a:defRPr sz="1350">
          <a:solidFill>
            <a:schemeClr val="tx1"/>
          </a:solidFill>
          <a:latin typeface="+mn-lt"/>
          <a:ea typeface="+mn-ea"/>
        </a:defRPr>
      </a:lvl2pPr>
      <a:lvl3pPr marL="685800" algn="l">
        <a:defRPr sz="1350">
          <a:solidFill>
            <a:schemeClr val="tx1"/>
          </a:solidFill>
          <a:latin typeface="+mn-lt"/>
          <a:ea typeface="+mn-ea"/>
        </a:defRPr>
      </a:lvl3pPr>
      <a:lvl4pPr marL="1028700" algn="l">
        <a:defRPr sz="1350">
          <a:solidFill>
            <a:schemeClr val="tx1"/>
          </a:solidFill>
          <a:latin typeface="+mn-lt"/>
          <a:ea typeface="+mn-ea"/>
        </a:defRPr>
      </a:lvl4pPr>
      <a:lvl5pPr marL="1371600" algn="l">
        <a:defRPr sz="1350">
          <a:solidFill>
            <a:schemeClr val="tx1"/>
          </a:solidFill>
          <a:latin typeface="+mn-lt"/>
          <a:ea typeface="+mn-ea"/>
        </a:defRPr>
      </a:lvl5pPr>
      <a:lvl6pPr marL="1714500" algn="l">
        <a:defRPr sz="1350">
          <a:solidFill>
            <a:schemeClr val="tx1"/>
          </a:solidFill>
          <a:latin typeface="+mn-lt"/>
          <a:ea typeface="+mn-ea"/>
        </a:defRPr>
      </a:lvl6pPr>
      <a:lvl7pPr marL="2057400" algn="l">
        <a:defRPr sz="1350">
          <a:solidFill>
            <a:schemeClr val="tx1"/>
          </a:solidFill>
          <a:latin typeface="+mn-lt"/>
          <a:ea typeface="+mn-ea"/>
        </a:defRPr>
      </a:lvl7pPr>
      <a:lvl8pPr marL="2400300" algn="l">
        <a:defRPr sz="1350">
          <a:solidFill>
            <a:schemeClr val="tx1"/>
          </a:solidFill>
          <a:latin typeface="+mn-lt"/>
          <a:ea typeface="+mn-ea"/>
        </a:defRPr>
      </a:lvl8pPr>
      <a:lvl9pPr marL="2743200" algn="l">
        <a:defRPr sz="135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0" name=""/>
          <p:cNvPicPr/>
          <p:nvPr isPhoto="0" userDrawn="0"/>
        </p:nvPicPr>
        <p:blipFill>
          <a:blip r:embed="rId3"/>
          <a:stretch/>
        </p:blipFill>
        <p:spPr bwMode="auto">
          <a:xfrm flipH="0" flipV="0">
            <a:off x="9144000" y="5144399"/>
            <a:ext cx="4726800" cy="1821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p14:dur="10" advClick="1">
        <p:fade thruBlk="0"/>
      </p:transition>
    </mc:Choice>
    <mc:Fallback>
      <p:transition spd="fast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