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emf" ContentType="image/x-emf"/>
  <Default Extension="jpg" ContentType="image/jpeg"/>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saveSubsetFonts="1">
  <p:sldMasterIdLst>
    <p:sldMasterId id="2147483648" r:id="rId1"/>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144000" cy="6858000" type="screen4x3"/>
  <p:notesSz cx="6858000" cy="9144000"/>
  <p:defaultTextStyle>
    <a:defPPr>
      <a:defRPr/>
    </a:defPPr>
    <a:lvl1pPr marL="0" algn="l">
      <a:defRPr sz="1800">
        <a:solidFill>
          <a:schemeClr val="tx1"/>
        </a:solidFill>
        <a:latin typeface="+mn-lt"/>
        <a:ea typeface="+mn-ea"/>
      </a:defRPr>
    </a:lvl1pPr>
    <a:lvl2pPr marL="457200" algn="l">
      <a:defRPr sz="1800">
        <a:solidFill>
          <a:schemeClr val="tx1"/>
        </a:solidFill>
        <a:latin typeface="+mn-lt"/>
        <a:ea typeface="+mn-ea"/>
      </a:defRPr>
    </a:lvl2pPr>
    <a:lvl3pPr marL="914400" algn="l">
      <a:defRPr sz="1800">
        <a:solidFill>
          <a:schemeClr val="tx1"/>
        </a:solidFill>
        <a:latin typeface="+mn-lt"/>
        <a:ea typeface="+mn-ea"/>
      </a:defRPr>
    </a:lvl3pPr>
    <a:lvl4pPr marL="1371600" algn="l">
      <a:defRPr sz="1800">
        <a:solidFill>
          <a:schemeClr val="tx1"/>
        </a:solidFill>
        <a:latin typeface="+mn-lt"/>
        <a:ea typeface="+mn-ea"/>
      </a:defRPr>
    </a:lvl4pPr>
    <a:lvl5pPr marL="1828800" algn="l">
      <a:defRPr sz="1800">
        <a:solidFill>
          <a:schemeClr val="tx1"/>
        </a:solidFill>
        <a:latin typeface="+mn-lt"/>
        <a:ea typeface="+mn-ea"/>
      </a:defRPr>
    </a:lvl5pPr>
    <a:lvl6pPr marL="2286000" algn="l">
      <a:defRPr sz="1800">
        <a:solidFill>
          <a:schemeClr val="tx1"/>
        </a:solidFill>
        <a:latin typeface="+mn-lt"/>
        <a:ea typeface="+mn-ea"/>
      </a:defRPr>
    </a:lvl6pPr>
    <a:lvl7pPr marL="2743200" algn="l">
      <a:defRPr sz="1800">
        <a:solidFill>
          <a:schemeClr val="tx1"/>
        </a:solidFill>
        <a:latin typeface="+mn-lt"/>
        <a:ea typeface="+mn-ea"/>
      </a:defRPr>
    </a:lvl7pPr>
    <a:lvl8pPr marL="3200400" algn="l">
      <a:defRPr sz="1800">
        <a:solidFill>
          <a:schemeClr val="tx1"/>
        </a:solidFill>
        <a:latin typeface="+mn-lt"/>
        <a:ea typeface="+mn-ea"/>
      </a:defRPr>
    </a:lvl8pPr>
    <a:lvl9pPr marL="3657600" algn="l">
      <a:defRPr sz="1800">
        <a:solidFill>
          <a:schemeClr val="tx1"/>
        </a:solidFill>
        <a:latin typeface="+mn-lt"/>
        <a:ea typeface="+mn-e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theme" Target="theme/theme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0" Type="http://schemas.openxmlformats.org/officeDocument/2006/relationships/notesMaster" Target="notesMasters/notesMaster1.xml"/><Relationship Id="rId31" Type="http://schemas.openxmlformats.org/officeDocument/2006/relationships/presProps" Target="presProps.xml" /><Relationship Id="rId32" Type="http://schemas.openxmlformats.org/officeDocument/2006/relationships/tableStyles" Target="tableStyles.xml" /><Relationship Id="rId33" Type="http://schemas.openxmlformats.org/officeDocument/2006/relationships/viewProps" Target="viewProps.xml" /></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1" name="Rectangle 7"/>
          <p:cNvSpPr>
            <a:spLocks noGrp="1" noChangeArrowheads="1"/>
          </p:cNvSpPr>
          <p:nvPr>
            <p:ph type="body" idx="1"/>
          </p:nvPr>
        </p:nvSpPr>
        <p:spPr bwMode="auto">
          <a:xfrm>
            <a:off x="3884613" y="8685213"/>
            <a:ext cx="2971800" cy="457200"/>
          </a:xfrm>
          <a:prstGeom prst="rect">
            <a:avLst/>
          </a:prstGeom>
          <a:extLst/>
        </p:spPr>
        <p:txBody>
          <a:bodyPr/>
          <a:lstStyle>
            <a:lvl1pPr algn="l">
              <a:defRPr sz="1200">
                <a:latin typeface="Arial" charset="0"/>
              </a:defRPr>
            </a:lvl1pPr>
          </a:lstStyle>
          <a:p>
            <a:endParaRP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 preserve="1" showMasterPhAnim="0" type="title" userDrawn="1">
  <p:cSld name="Titeldias">
    <p:spTree>
      <p:nvGrpSpPr>
        <p:cNvPr id="1" name=""/>
        <p:cNvGrpSpPr/>
        <p:nvPr isPhoto="0" userDrawn="0"/>
      </p:nvGrpSpPr>
      <p:grpSpPr bwMode="auto">
        <a:xfrm>
          <a:off x="0" y="0"/>
          <a:ext cx="0" cy="0"/>
          <a:chOff x="0" y="0"/>
          <a:chExt cx="0" cy="0"/>
        </a:xfrm>
      </p:grpSpPr>
      <p:sp>
        <p:nvSpPr>
          <p:cNvPr id="7" name="Rectangle 6"/>
          <p:cNvSpPr/>
          <p:nvPr isPhoto="0" userDrawn="0"/>
        </p:nvSpPr>
        <p:spPr bwMode="auto">
          <a:xfrm>
            <a:off x="3186953" y="268288"/>
            <a:ext cx="5669280" cy="3900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8" name="Rectangle 7"/>
          <p:cNvSpPr/>
          <p:nvPr isPhoto="0" userDrawn="0"/>
        </p:nvSpPr>
        <p:spPr bwMode="auto">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 name="Title 1"/>
          <p:cNvSpPr/>
          <p:nvPr isPhoto="0" userDrawn="0">
            <p:ph type="ctrTitle" hasCustomPrompt="0"/>
          </p:nvPr>
        </p:nvSpPr>
        <p:spPr bwMode="auto">
          <a:xfrm>
            <a:off x="3200400" y="4208929"/>
            <a:ext cx="5458968" cy="1048684"/>
          </a:xfrm>
        </p:spPr>
        <p:txBody>
          <a:bodyPr vert="horz" lIns="91440" tIns="45720" rIns="91440" bIns="45720" rtlCol="0" anchor="b" anchorCtr="0">
            <a:normAutofit/>
          </a:bodyPr>
          <a:lstStyle>
            <a:lvl1pPr algn="l">
              <a:spcBef>
                <a:spcPts val="0"/>
              </a:spcBef>
              <a:buNone/>
              <a:defRPr sz="4600">
                <a:solidFill>
                  <a:schemeClr val="accent1"/>
                </a:solidFill>
                <a:latin typeface="+mj-lt"/>
                <a:ea typeface="+mj-ea"/>
              </a:defRPr>
            </a:lvl1pPr>
          </a:lstStyle>
          <a:p>
            <a:pPr>
              <a:defRPr/>
            </a:pPr>
            <a:r>
              <a:rPr/>
              <a:t>Klik for at redigere i masteren</a:t>
            </a:r>
            <a:endParaRPr/>
          </a:p>
        </p:txBody>
      </p:sp>
      <p:sp>
        <p:nvSpPr>
          <p:cNvPr id="3" name="Subtitle 2"/>
          <p:cNvSpPr/>
          <p:nvPr isPhoto="0" userDrawn="0">
            <p:ph type="subTitle" idx="1" hasCustomPrompt="0"/>
          </p:nvPr>
        </p:nvSpPr>
        <p:spPr bwMode="auto">
          <a:xfrm>
            <a:off x="3200400" y="5257800"/>
            <a:ext cx="5458968" cy="621792"/>
          </a:xfrm>
        </p:spPr>
        <p:txBody>
          <a:bodyPr vert="horz" lIns="91440" tIns="45720" rIns="91440" bIns="45720" rtlCol="0">
            <a:normAutofit/>
          </a:bodyPr>
          <a:lstStyle>
            <a:lvl1pPr marL="0" indent="0" algn="l">
              <a:spcBef>
                <a:spcPts val="0"/>
              </a:spcBef>
              <a:buClr>
                <a:schemeClr val="accent1"/>
              </a:buClr>
              <a:buSzPct val="100000"/>
              <a:buFont typeface="Wingdings 2"/>
              <a:buNone/>
              <a:defRPr sz="1600">
                <a:solidFill>
                  <a:schemeClr val="tx2"/>
                </a:solidFill>
                <a:latin typeface="+mn-lt"/>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a:t>Klik for at redigere undertiteltypografien i masteren</a:t>
            </a:r>
            <a:endParaRPr/>
          </a:p>
        </p:txBody>
      </p:sp>
      <p:sp>
        <p:nvSpPr>
          <p:cNvPr id="4" name="Date Placeholder 3"/>
          <p:cNvSpPr/>
          <p:nvPr isPhoto="0" userDrawn="0">
            <p:ph type="dt" sz="half" idx="10" hasCustomPrompt="0"/>
          </p:nvPr>
        </p:nvSpPr>
        <p:spPr bwMode="auto">
          <a:xfrm>
            <a:off x="3276600" y="390525"/>
            <a:ext cx="5504687" cy="365125"/>
          </a:xfrm>
        </p:spPr>
        <p:txBody>
          <a:bodyPr vert="horz" lIns="91440" tIns="45720" rIns="91440" bIns="45720" rtlCol="0" anchor="ctr"/>
          <a:lstStyle>
            <a:lvl1pPr marL="0" algn="r">
              <a:defRPr sz="2200" b="0">
                <a:solidFill>
                  <a:schemeClr val="bg1"/>
                </a:solidFill>
                <a:latin typeface="+mn-lt"/>
                <a:ea typeface="+mn-ea"/>
              </a:defRPr>
            </a:lvl1pPr>
          </a:lstStyle>
          <a:p>
            <a:pPr>
              <a:defRPr/>
            </a:pPr>
            <a:fld id="{C8DF7455-DA48-7345-BABB-A4E83DD38FF1}" type="datetime1">
              <a:t>07/03/10</a:t>
            </a:fld>
            <a:endParaRPr/>
          </a:p>
        </p:txBody>
      </p:sp>
      <p:sp>
        <p:nvSpPr>
          <p:cNvPr id="5" name="Footer Placeholder 4"/>
          <p:cNvSpPr/>
          <p:nvPr isPhoto="0" userDrawn="0">
            <p:ph type="ftr" sz="quarter" idx="11" hasCustomPrompt="0"/>
          </p:nvPr>
        </p:nvSpPr>
        <p:spPr bwMode="auto">
          <a:xfrm>
            <a:off x="3218688" y="6356350"/>
            <a:ext cx="4736592" cy="365125"/>
          </a:xfrm>
        </p:spPr>
        <p:txBody>
          <a:bodyPr vert="horz" lIns="91440" tIns="45720" rIns="91440" bIns="45720" rtlCol="0" anchor="ctr"/>
          <a:lstStyle>
            <a:lvl1pPr marL="0" algn="l">
              <a:defRPr sz="1100" b="1">
                <a:solidFill>
                  <a:schemeClr val="tx2">
                    <a:lumMod val="60000"/>
                    <a:lumOff val="40000"/>
                  </a:schemeClr>
                </a:solidFill>
                <a:latin typeface="+mn-lt"/>
                <a:ea typeface="+mn-ea"/>
              </a:defRPr>
            </a:lvl1pPr>
          </a:lstStyle>
          <a:p>
            <a:pPr>
              <a:defRPr/>
            </a:pPr>
            <a:r>
              <a:rPr/>
              <a:t>Inspektorårsmøde, 2010, Anders Pors</a:t>
            </a:r>
            <a:endParaRPr/>
          </a:p>
        </p:txBody>
      </p:sp>
      <p:sp>
        <p:nvSpPr>
          <p:cNvPr id="6" name="Slide Number Placeholder 5"/>
          <p:cNvSpPr/>
          <p:nvPr isPhoto="0" userDrawn="0">
            <p:ph type="sldNum" sz="quarter" idx="12" hasCustomPrompt="0"/>
          </p:nvPr>
        </p:nvSpPr>
        <p:spPr bwMode="auto">
          <a:xfrm>
            <a:off x="8256494" y="6356350"/>
            <a:ext cx="685800" cy="365125"/>
          </a:xfrm>
        </p:spPr>
        <p:txBody>
          <a:bodyPr vert="horz" lIns="91440" tIns="45720" rIns="91440" bIns="45720" rtlCol="0" anchor="ctr"/>
          <a:lstStyle>
            <a:lvl1pPr marL="0" algn="r">
              <a:defRPr sz="1100" b="1">
                <a:solidFill>
                  <a:schemeClr val="tx2">
                    <a:lumMod val="60000"/>
                    <a:lumOff val="40000"/>
                  </a:schemeClr>
                </a:solidFill>
                <a:latin typeface="+mn-lt"/>
                <a:ea typeface="+mn-ea"/>
              </a:defRPr>
            </a:lvl1pPr>
          </a:lstStyle>
          <a:p>
            <a:pPr>
              <a:defRPr/>
            </a:pPr>
            <a:fld id="{C4DDADFC-20AC-694E-B46E-55F74F8A8F92}" type="slidenum">
              <a:t>‹nr.›</a:t>
            </a:fld>
            <a:endParaRPr/>
          </a:p>
        </p:txBody>
      </p:sp>
    </p:spTree>
  </p:cSld>
  <p:clrMapOvr>
    <a:masterClrMapping/>
  </p:clrMapOvr>
  <p:hf dt="1" ftr="1" hdr="1" sldNum="1"/>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 preserve="1" showMasterPhAnim="0" userDrawn="1">
  <p:cSld name="3 indhold">
    <p:spTree>
      <p:nvGrpSpPr>
        <p:cNvPr id="1" name=""/>
        <p:cNvGrpSpPr/>
        <p:nvPr isPhoto="0" userDrawn="0"/>
      </p:nvGrpSpPr>
      <p:grpSpPr bwMode="auto">
        <a:xfrm>
          <a:off x="0" y="0"/>
          <a:ext cx="0" cy="0"/>
          <a:chOff x="0" y="0"/>
          <a:chExt cx="0" cy="0"/>
        </a:xfrm>
      </p:grpSpPr>
      <p:sp>
        <p:nvSpPr>
          <p:cNvPr id="8" name="Rectangle 7"/>
          <p:cNvSpPr/>
          <p:nvPr isPhoto="0" userDrawn="0"/>
        </p:nvSpPr>
        <p:spPr bwMode="auto">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 name="Title 1"/>
          <p:cNvSpPr/>
          <p:nvPr isPhoto="0" userDrawn="0">
            <p:ph type="title" hasCustomPrompt="0"/>
          </p:nvPr>
        </p:nvSpPr>
        <p:spPr bwMode="auto">
          <a:xfrm>
            <a:off x="457199" y="914400"/>
            <a:ext cx="7391401" cy="1143000"/>
          </a:xfrm>
        </p:spPr>
        <p:txBody>
          <a:bodyPr/>
          <a:lstStyle/>
          <a:p>
            <a:pPr>
              <a:defRPr/>
            </a:pPr>
            <a:r>
              <a:rPr/>
              <a:t>Klik for at redigere i masteren</a:t>
            </a:r>
            <a:endParaRPr/>
          </a:p>
        </p:txBody>
      </p:sp>
      <p:sp>
        <p:nvSpPr>
          <p:cNvPr id="3" name="Content Placeholder 2"/>
          <p:cNvSpPr/>
          <p:nvPr isPhoto="0" userDrawn="0">
            <p:ph sz="half" idx="1" hasCustomPrompt="0"/>
          </p:nvPr>
        </p:nvSpPr>
        <p:spPr bwMode="auto">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defRPr/>
            </a:pPr>
            <a:r>
              <a:rPr/>
              <a:t>Klik for at redigere teksttypografierne i masteren</a:t>
            </a:r>
            <a:endParaRPr/>
          </a:p>
          <a:p>
            <a:pPr lvl="1">
              <a:defRPr/>
            </a:pPr>
            <a:r>
              <a:rPr/>
              <a:t>Andet niveau</a:t>
            </a:r>
            <a:endParaRPr/>
          </a:p>
          <a:p>
            <a:pPr lvl="2">
              <a:defRPr/>
            </a:pPr>
            <a:r>
              <a:rPr/>
              <a:t>Tredje niveau</a:t>
            </a:r>
            <a:endParaRPr/>
          </a:p>
          <a:p>
            <a:pPr lvl="3">
              <a:defRPr/>
            </a:pPr>
            <a:r>
              <a:rPr/>
              <a:t>Fjerde niveau</a:t>
            </a:r>
            <a:endParaRPr/>
          </a:p>
          <a:p>
            <a:pPr lvl="4">
              <a:defRPr/>
            </a:pPr>
            <a:r>
              <a:rPr/>
              <a:t>Femte niveau</a:t>
            </a:r>
            <a:endParaRPr/>
          </a:p>
        </p:txBody>
      </p:sp>
      <p:sp>
        <p:nvSpPr>
          <p:cNvPr id="5" name="Date Placeholder 4"/>
          <p:cNvSpPr/>
          <p:nvPr isPhoto="0" userDrawn="0">
            <p:ph type="dt" sz="half" idx="10" hasCustomPrompt="0"/>
          </p:nvPr>
        </p:nvSpPr>
        <p:spPr bwMode="auto"/>
        <p:txBody>
          <a:bodyPr/>
          <a:lstStyle/>
          <a:p>
            <a:pPr>
              <a:defRPr/>
            </a:pPr>
            <a:fld id="{FD83C1D3-A0B8-1F46-8A51-220F47CE3712}" type="datetime1">
              <a:t>07/03/10</a:t>
            </a:fld>
            <a:endParaRPr/>
          </a:p>
        </p:txBody>
      </p:sp>
      <p:sp>
        <p:nvSpPr>
          <p:cNvPr id="6" name="Footer Placeholder 5"/>
          <p:cNvSpPr/>
          <p:nvPr isPhoto="0" userDrawn="0">
            <p:ph type="ftr" sz="quarter" idx="11" hasCustomPrompt="0"/>
          </p:nvPr>
        </p:nvSpPr>
        <p:spPr bwMode="auto"/>
        <p:txBody>
          <a:bodyPr/>
          <a:lstStyle/>
          <a:p>
            <a:pPr>
              <a:defRPr/>
            </a:pPr>
            <a:r>
              <a:rPr/>
              <a:t>Inspektorårsmøde, 2010, Anders Pors</a:t>
            </a:r>
            <a:endParaRPr/>
          </a:p>
        </p:txBody>
      </p:sp>
      <p:sp>
        <p:nvSpPr>
          <p:cNvPr id="7" name="Slide Number Placeholder 6"/>
          <p:cNvSpPr/>
          <p:nvPr isPhoto="0" userDrawn="0">
            <p:ph type="sldNum" sz="quarter" idx="12" hasCustomPrompt="0"/>
          </p:nvPr>
        </p:nvSpPr>
        <p:spPr bwMode="auto"/>
        <p:txBody>
          <a:bodyPr/>
          <a:lstStyle/>
          <a:p>
            <a:pPr>
              <a:defRPr/>
            </a:pPr>
            <a:fld id="{C4DDADFC-20AC-694E-B46E-55F74F8A8F92}" type="slidenum">
              <a:t>‹nr.›</a:t>
            </a:fld>
            <a:endParaRPr/>
          </a:p>
        </p:txBody>
      </p:sp>
      <p:sp>
        <p:nvSpPr>
          <p:cNvPr id="9" name="Content Placeholder 2"/>
          <p:cNvSpPr/>
          <p:nvPr isPhoto="0" userDrawn="0">
            <p:ph sz="half" idx="13" hasCustomPrompt="0"/>
          </p:nvPr>
        </p:nvSpPr>
        <p:spPr bwMode="auto">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defRPr/>
            </a:pPr>
            <a:r>
              <a:rPr/>
              <a:t>Klik for at redigere teksttypografierne i masteren</a:t>
            </a:r>
            <a:endParaRPr/>
          </a:p>
          <a:p>
            <a:pPr lvl="1">
              <a:defRPr/>
            </a:pPr>
            <a:r>
              <a:rPr/>
              <a:t>Andet niveau</a:t>
            </a:r>
            <a:endParaRPr/>
          </a:p>
          <a:p>
            <a:pPr lvl="2">
              <a:defRPr/>
            </a:pPr>
            <a:r>
              <a:rPr/>
              <a:t>Tredje niveau</a:t>
            </a:r>
            <a:endParaRPr/>
          </a:p>
          <a:p>
            <a:pPr lvl="3">
              <a:defRPr/>
            </a:pPr>
            <a:r>
              <a:rPr/>
              <a:t>Fjerde niveau</a:t>
            </a:r>
            <a:endParaRPr/>
          </a:p>
          <a:p>
            <a:pPr lvl="4">
              <a:defRPr/>
            </a:pPr>
            <a:r>
              <a:rPr/>
              <a:t>Femte niveau</a:t>
            </a:r>
            <a:endParaRPr/>
          </a:p>
        </p:txBody>
      </p:sp>
      <p:sp>
        <p:nvSpPr>
          <p:cNvPr id="10" name="Content Placeholder 2"/>
          <p:cNvSpPr/>
          <p:nvPr isPhoto="0" userDrawn="0">
            <p:ph sz="half" idx="14" hasCustomPrompt="0"/>
          </p:nvPr>
        </p:nvSpPr>
        <p:spPr bwMode="auto">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defRPr/>
            </a:pPr>
            <a:r>
              <a:rPr/>
              <a:t>Klik for at redigere teksttypografierne i masteren</a:t>
            </a:r>
            <a:endParaRPr/>
          </a:p>
          <a:p>
            <a:pPr lvl="1">
              <a:defRPr/>
            </a:pPr>
            <a:r>
              <a:rPr/>
              <a:t>Andet niveau</a:t>
            </a:r>
            <a:endParaRPr/>
          </a:p>
          <a:p>
            <a:pPr lvl="2">
              <a:defRPr/>
            </a:pPr>
            <a:r>
              <a:rPr/>
              <a:t>Tredje niveau</a:t>
            </a:r>
            <a:endParaRPr/>
          </a:p>
          <a:p>
            <a:pPr lvl="3">
              <a:defRPr/>
            </a:pPr>
            <a:r>
              <a:rPr/>
              <a:t>Fjerde niveau</a:t>
            </a:r>
            <a:endParaRPr/>
          </a:p>
          <a:p>
            <a:pPr lvl="4">
              <a:defRPr/>
            </a:pPr>
            <a:r>
              <a:rPr/>
              <a:t>Femte niveau</a:t>
            </a:r>
            <a:endParaRPr/>
          </a:p>
        </p:txBody>
      </p:sp>
    </p:spTree>
  </p:cSld>
  <p:clrMapOvr>
    <a:masterClrMapping/>
  </p:clrMapOvr>
  <p:hf dt="1" ftr="1" hdr="1" sldNum="1"/>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 preserve="1" showMasterPhAnim="0" userDrawn="1">
  <p:cSld name="4 indhold">
    <p:spTree>
      <p:nvGrpSpPr>
        <p:cNvPr id="1" name=""/>
        <p:cNvGrpSpPr/>
        <p:nvPr isPhoto="0" userDrawn="0"/>
      </p:nvGrpSpPr>
      <p:grpSpPr bwMode="auto">
        <a:xfrm>
          <a:off x="0" y="0"/>
          <a:ext cx="0" cy="0"/>
          <a:chOff x="0" y="0"/>
          <a:chExt cx="0" cy="0"/>
        </a:xfrm>
      </p:grpSpPr>
      <p:sp>
        <p:nvSpPr>
          <p:cNvPr id="8" name="Rectangle 7"/>
          <p:cNvSpPr/>
          <p:nvPr isPhoto="0" userDrawn="0"/>
        </p:nvSpPr>
        <p:spPr bwMode="auto">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 name="Title 1"/>
          <p:cNvSpPr/>
          <p:nvPr isPhoto="0" userDrawn="0">
            <p:ph type="title" hasCustomPrompt="0"/>
          </p:nvPr>
        </p:nvSpPr>
        <p:spPr bwMode="auto">
          <a:xfrm>
            <a:off x="457199" y="914400"/>
            <a:ext cx="7391401" cy="1143000"/>
          </a:xfrm>
        </p:spPr>
        <p:txBody>
          <a:bodyPr/>
          <a:lstStyle/>
          <a:p>
            <a:pPr>
              <a:defRPr/>
            </a:pPr>
            <a:r>
              <a:rPr/>
              <a:t>Klik for at redigere i masteren</a:t>
            </a:r>
            <a:endParaRPr/>
          </a:p>
        </p:txBody>
      </p:sp>
      <p:sp>
        <p:nvSpPr>
          <p:cNvPr id="3" name="Content Placeholder 2"/>
          <p:cNvSpPr/>
          <p:nvPr isPhoto="0" userDrawn="0">
            <p:ph sz="half" idx="1" hasCustomPrompt="0"/>
          </p:nvPr>
        </p:nvSpPr>
        <p:spPr bwMode="auto">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defRPr/>
            </a:pPr>
            <a:r>
              <a:rPr/>
              <a:t>Klik for at redigere teksttypografierne i masteren</a:t>
            </a:r>
            <a:endParaRPr/>
          </a:p>
          <a:p>
            <a:pPr lvl="1">
              <a:defRPr/>
            </a:pPr>
            <a:r>
              <a:rPr/>
              <a:t>Andet niveau</a:t>
            </a:r>
            <a:endParaRPr/>
          </a:p>
          <a:p>
            <a:pPr lvl="2">
              <a:defRPr/>
            </a:pPr>
            <a:r>
              <a:rPr/>
              <a:t>Tredje niveau</a:t>
            </a:r>
            <a:endParaRPr/>
          </a:p>
          <a:p>
            <a:pPr lvl="3">
              <a:defRPr/>
            </a:pPr>
            <a:r>
              <a:rPr/>
              <a:t>Fjerde niveau</a:t>
            </a:r>
            <a:endParaRPr/>
          </a:p>
          <a:p>
            <a:pPr lvl="4">
              <a:defRPr/>
            </a:pPr>
            <a:r>
              <a:rPr/>
              <a:t>Femte niveau</a:t>
            </a:r>
            <a:endParaRPr/>
          </a:p>
        </p:txBody>
      </p:sp>
      <p:sp>
        <p:nvSpPr>
          <p:cNvPr id="5" name="Date Placeholder 4"/>
          <p:cNvSpPr/>
          <p:nvPr isPhoto="0" userDrawn="0">
            <p:ph type="dt" sz="half" idx="10" hasCustomPrompt="0"/>
          </p:nvPr>
        </p:nvSpPr>
        <p:spPr bwMode="auto"/>
        <p:txBody>
          <a:bodyPr/>
          <a:lstStyle/>
          <a:p>
            <a:pPr>
              <a:defRPr/>
            </a:pPr>
            <a:fld id="{EFBA59BC-6D83-6640-904F-2C10F299163C}" type="datetime1">
              <a:t>07/03/10</a:t>
            </a:fld>
            <a:endParaRPr/>
          </a:p>
        </p:txBody>
      </p:sp>
      <p:sp>
        <p:nvSpPr>
          <p:cNvPr id="6" name="Footer Placeholder 5"/>
          <p:cNvSpPr/>
          <p:nvPr isPhoto="0" userDrawn="0">
            <p:ph type="ftr" sz="quarter" idx="11" hasCustomPrompt="0"/>
          </p:nvPr>
        </p:nvSpPr>
        <p:spPr bwMode="auto"/>
        <p:txBody>
          <a:bodyPr/>
          <a:lstStyle/>
          <a:p>
            <a:pPr>
              <a:defRPr/>
            </a:pPr>
            <a:r>
              <a:rPr/>
              <a:t>Inspektorårsmøde, 2010, Anders Pors</a:t>
            </a:r>
            <a:endParaRPr/>
          </a:p>
        </p:txBody>
      </p:sp>
      <p:sp>
        <p:nvSpPr>
          <p:cNvPr id="7" name="Slide Number Placeholder 6"/>
          <p:cNvSpPr/>
          <p:nvPr isPhoto="0" userDrawn="0">
            <p:ph type="sldNum" sz="quarter" idx="12" hasCustomPrompt="0"/>
          </p:nvPr>
        </p:nvSpPr>
        <p:spPr bwMode="auto"/>
        <p:txBody>
          <a:bodyPr/>
          <a:lstStyle/>
          <a:p>
            <a:pPr>
              <a:defRPr/>
            </a:pPr>
            <a:fld id="{C4DDADFC-20AC-694E-B46E-55F74F8A8F92}" type="slidenum">
              <a:t>‹nr.›</a:t>
            </a:fld>
            <a:endParaRPr/>
          </a:p>
        </p:txBody>
      </p:sp>
      <p:sp>
        <p:nvSpPr>
          <p:cNvPr id="9" name="Content Placeholder 2"/>
          <p:cNvSpPr/>
          <p:nvPr isPhoto="0" userDrawn="0">
            <p:ph sz="half" idx="13" hasCustomPrompt="0"/>
          </p:nvPr>
        </p:nvSpPr>
        <p:spPr bwMode="auto">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defRPr/>
            </a:pPr>
            <a:r>
              <a:rPr/>
              <a:t>Klik for at redigere teksttypografierne i masteren</a:t>
            </a:r>
            <a:endParaRPr/>
          </a:p>
          <a:p>
            <a:pPr lvl="1">
              <a:defRPr/>
            </a:pPr>
            <a:r>
              <a:rPr/>
              <a:t>Andet niveau</a:t>
            </a:r>
            <a:endParaRPr/>
          </a:p>
          <a:p>
            <a:pPr lvl="2">
              <a:defRPr/>
            </a:pPr>
            <a:r>
              <a:rPr/>
              <a:t>Tredje niveau</a:t>
            </a:r>
            <a:endParaRPr/>
          </a:p>
          <a:p>
            <a:pPr lvl="3">
              <a:defRPr/>
            </a:pPr>
            <a:r>
              <a:rPr/>
              <a:t>Fjerde niveau</a:t>
            </a:r>
            <a:endParaRPr/>
          </a:p>
          <a:p>
            <a:pPr lvl="4">
              <a:defRPr/>
            </a:pPr>
            <a:r>
              <a:rPr/>
              <a:t>Femte niveau</a:t>
            </a:r>
            <a:endParaRPr/>
          </a:p>
        </p:txBody>
      </p:sp>
      <p:sp>
        <p:nvSpPr>
          <p:cNvPr id="11" name="Content Placeholder 2"/>
          <p:cNvSpPr/>
          <p:nvPr isPhoto="0" userDrawn="0">
            <p:ph sz="half" idx="14" hasCustomPrompt="0"/>
          </p:nvPr>
        </p:nvSpPr>
        <p:spPr bwMode="auto">
          <a:xfrm>
            <a:off x="45720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defRPr/>
            </a:pPr>
            <a:r>
              <a:rPr/>
              <a:t>Klik for at redigere teksttypografierne i masteren</a:t>
            </a:r>
            <a:endParaRPr/>
          </a:p>
          <a:p>
            <a:pPr lvl="1">
              <a:defRPr/>
            </a:pPr>
            <a:r>
              <a:rPr/>
              <a:t>Andet niveau</a:t>
            </a:r>
            <a:endParaRPr/>
          </a:p>
          <a:p>
            <a:pPr lvl="2">
              <a:defRPr/>
            </a:pPr>
            <a:r>
              <a:rPr/>
              <a:t>Tredje niveau</a:t>
            </a:r>
            <a:endParaRPr/>
          </a:p>
          <a:p>
            <a:pPr lvl="3">
              <a:defRPr/>
            </a:pPr>
            <a:r>
              <a:rPr/>
              <a:t>Fjerde niveau</a:t>
            </a:r>
            <a:endParaRPr/>
          </a:p>
          <a:p>
            <a:pPr lvl="4">
              <a:defRPr/>
            </a:pPr>
            <a:r>
              <a:rPr/>
              <a:t>Femte niveau</a:t>
            </a:r>
            <a:endParaRPr/>
          </a:p>
        </p:txBody>
      </p:sp>
      <p:sp>
        <p:nvSpPr>
          <p:cNvPr id="12" name="Content Placeholder 2"/>
          <p:cNvSpPr/>
          <p:nvPr isPhoto="0" userDrawn="0">
            <p:ph sz="half" idx="15" hasCustomPrompt="0"/>
          </p:nvPr>
        </p:nvSpPr>
        <p:spPr bwMode="auto">
          <a:xfrm>
            <a:off x="45720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defRPr/>
            </a:pPr>
            <a:r>
              <a:rPr/>
              <a:t>Klik for at redigere teksttypografierne i masteren</a:t>
            </a:r>
            <a:endParaRPr/>
          </a:p>
          <a:p>
            <a:pPr lvl="1">
              <a:defRPr/>
            </a:pPr>
            <a:r>
              <a:rPr/>
              <a:t>Andet niveau</a:t>
            </a:r>
            <a:endParaRPr/>
          </a:p>
          <a:p>
            <a:pPr lvl="2">
              <a:defRPr/>
            </a:pPr>
            <a:r>
              <a:rPr/>
              <a:t>Tredje niveau</a:t>
            </a:r>
            <a:endParaRPr/>
          </a:p>
          <a:p>
            <a:pPr lvl="3">
              <a:defRPr/>
            </a:pPr>
            <a:r>
              <a:rPr/>
              <a:t>Fjerde niveau</a:t>
            </a:r>
            <a:endParaRPr/>
          </a:p>
          <a:p>
            <a:pPr lvl="4">
              <a:defRPr/>
            </a:pPr>
            <a:r>
              <a:rPr/>
              <a:t>Femte niveau</a:t>
            </a:r>
            <a:endParaRPr/>
          </a:p>
        </p:txBody>
      </p:sp>
    </p:spTree>
  </p:cSld>
  <p:clrMapOvr>
    <a:masterClrMapping/>
  </p:clrMapOvr>
  <p:hf dt="1" ftr="1" hdr="1" sldNum="1"/>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 preserve="1" showMasterPhAnim="0" type="titleOnly" userDrawn="1">
  <p:cSld name="Kun titel">
    <p:spTree>
      <p:nvGrpSpPr>
        <p:cNvPr id="1" name=""/>
        <p:cNvGrpSpPr/>
        <p:nvPr isPhoto="0" userDrawn="0"/>
      </p:nvGrpSpPr>
      <p:grpSpPr bwMode="auto">
        <a:xfrm>
          <a:off x="0" y="0"/>
          <a:ext cx="0" cy="0"/>
          <a:chOff x="0" y="0"/>
          <a:chExt cx="0" cy="0"/>
        </a:xfrm>
      </p:grpSpPr>
      <p:sp>
        <p:nvSpPr>
          <p:cNvPr id="6" name="Rectangle 5"/>
          <p:cNvSpPr/>
          <p:nvPr isPhoto="0" userDrawn="0"/>
        </p:nvSpPr>
        <p:spPr bwMode="auto">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 name="Title 1"/>
          <p:cNvSpPr/>
          <p:nvPr isPhoto="0" userDrawn="0">
            <p:ph type="title" hasCustomPrompt="0"/>
          </p:nvPr>
        </p:nvSpPr>
        <p:spPr bwMode="auto"/>
        <p:txBody>
          <a:bodyPr/>
          <a:lstStyle/>
          <a:p>
            <a:pPr>
              <a:defRPr/>
            </a:pPr>
            <a:r>
              <a:rPr/>
              <a:t>Klik for at redigere i masteren</a:t>
            </a:r>
            <a:endParaRPr/>
          </a:p>
        </p:txBody>
      </p:sp>
      <p:sp>
        <p:nvSpPr>
          <p:cNvPr id="3" name="Date Placeholder 2"/>
          <p:cNvSpPr/>
          <p:nvPr isPhoto="0" userDrawn="0">
            <p:ph type="dt" sz="half" idx="10" hasCustomPrompt="0"/>
          </p:nvPr>
        </p:nvSpPr>
        <p:spPr bwMode="auto"/>
        <p:txBody>
          <a:bodyPr/>
          <a:lstStyle/>
          <a:p>
            <a:pPr>
              <a:defRPr/>
            </a:pPr>
            <a:fld id="{D670673E-D97D-264E-89FD-0ED2FD199680}" type="datetime1">
              <a:t>07/03/10</a:t>
            </a:fld>
            <a:endParaRPr/>
          </a:p>
        </p:txBody>
      </p:sp>
      <p:sp>
        <p:nvSpPr>
          <p:cNvPr id="4" name="Footer Placeholder 3"/>
          <p:cNvSpPr/>
          <p:nvPr isPhoto="0" userDrawn="0">
            <p:ph type="ftr" sz="quarter" idx="11" hasCustomPrompt="0"/>
          </p:nvPr>
        </p:nvSpPr>
        <p:spPr bwMode="auto"/>
        <p:txBody>
          <a:bodyPr/>
          <a:lstStyle/>
          <a:p>
            <a:pPr>
              <a:defRPr/>
            </a:pPr>
            <a:r>
              <a:rPr/>
              <a:t>Inspektorårsmøde, 2010, Anders Pors</a:t>
            </a:r>
            <a:endParaRPr/>
          </a:p>
        </p:txBody>
      </p:sp>
      <p:sp>
        <p:nvSpPr>
          <p:cNvPr id="5" name="Slide Number Placeholder 4"/>
          <p:cNvSpPr/>
          <p:nvPr isPhoto="0" userDrawn="0">
            <p:ph type="sldNum" sz="quarter" idx="12" hasCustomPrompt="0"/>
          </p:nvPr>
        </p:nvSpPr>
        <p:spPr bwMode="auto"/>
        <p:txBody>
          <a:bodyPr/>
          <a:lstStyle/>
          <a:p>
            <a:pPr>
              <a:defRPr/>
            </a:pPr>
            <a:fld id="{C4DDADFC-20AC-694E-B46E-55F74F8A8F92}" type="slidenum">
              <a:t>‹nr.›</a:t>
            </a:fld>
            <a:endParaRPr/>
          </a:p>
        </p:txBody>
      </p:sp>
    </p:spTree>
  </p:cSld>
  <p:clrMapOvr>
    <a:masterClrMapping/>
  </p:clrMapOvr>
  <p:hf dt="1" ftr="1" hdr="1" sldNum="1"/>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 preserve="1" showMasterPhAnim="0" type="blank" userDrawn="1">
  <p:cSld name="Tom">
    <p:spTree>
      <p:nvGrpSpPr>
        <p:cNvPr id="1" name=""/>
        <p:cNvGrpSpPr/>
        <p:nvPr isPhoto="0" userDrawn="0"/>
      </p:nvGrpSpPr>
      <p:grpSpPr bwMode="auto">
        <a:xfrm>
          <a:off x="0" y="0"/>
          <a:ext cx="0" cy="0"/>
          <a:chOff x="0" y="0"/>
          <a:chExt cx="0" cy="0"/>
        </a:xfrm>
      </p:grpSpPr>
      <p:sp>
        <p:nvSpPr>
          <p:cNvPr id="5" name="Rectangle 4"/>
          <p:cNvSpPr/>
          <p:nvPr isPhoto="0" userDrawn="0"/>
        </p:nvSpPr>
        <p:spPr bwMode="auto">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 name="Date Placeholder 1"/>
          <p:cNvSpPr/>
          <p:nvPr isPhoto="0" userDrawn="0">
            <p:ph type="dt" sz="half" idx="10" hasCustomPrompt="0"/>
          </p:nvPr>
        </p:nvSpPr>
        <p:spPr bwMode="auto"/>
        <p:txBody>
          <a:bodyPr/>
          <a:lstStyle/>
          <a:p>
            <a:pPr>
              <a:defRPr/>
            </a:pPr>
            <a:fld id="{D51995FA-22A8-C041-B54B-9545FF2886B0}" type="datetime1">
              <a:t>07/03/10</a:t>
            </a:fld>
            <a:endParaRPr/>
          </a:p>
        </p:txBody>
      </p:sp>
      <p:sp>
        <p:nvSpPr>
          <p:cNvPr id="3" name="Footer Placeholder 2"/>
          <p:cNvSpPr/>
          <p:nvPr isPhoto="0" userDrawn="0">
            <p:ph type="ftr" sz="quarter" idx="11" hasCustomPrompt="0"/>
          </p:nvPr>
        </p:nvSpPr>
        <p:spPr bwMode="auto"/>
        <p:txBody>
          <a:bodyPr/>
          <a:lstStyle/>
          <a:p>
            <a:pPr>
              <a:defRPr/>
            </a:pPr>
            <a:r>
              <a:rPr/>
              <a:t>Inspektorårsmøde, 2010, Anders Pors</a:t>
            </a:r>
            <a:endParaRPr/>
          </a:p>
        </p:txBody>
      </p:sp>
      <p:sp>
        <p:nvSpPr>
          <p:cNvPr id="4" name="Slide Number Placeholder 3"/>
          <p:cNvSpPr/>
          <p:nvPr isPhoto="0" userDrawn="0">
            <p:ph type="sldNum" sz="quarter" idx="12" hasCustomPrompt="0"/>
          </p:nvPr>
        </p:nvSpPr>
        <p:spPr bwMode="auto"/>
        <p:txBody>
          <a:bodyPr/>
          <a:lstStyle/>
          <a:p>
            <a:pPr>
              <a:defRPr/>
            </a:pPr>
            <a:fld id="{C4DDADFC-20AC-694E-B46E-55F74F8A8F92}" type="slidenum">
              <a:t>‹nr.›</a:t>
            </a:fld>
            <a:endParaRPr/>
          </a:p>
        </p:txBody>
      </p:sp>
    </p:spTree>
  </p:cSld>
  <p:clrMapOvr>
    <a:masterClrMapping/>
  </p:clrMapOvr>
  <p:hf dt="1" ftr="1" hdr="1" sldNum="1"/>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 preserve="1" showMasterPhAnim="0" type="objTx" userDrawn="1">
  <p:cSld name="Indhold med billedtekst">
    <p:spTree>
      <p:nvGrpSpPr>
        <p:cNvPr id="1" name=""/>
        <p:cNvGrpSpPr/>
        <p:nvPr isPhoto="0" userDrawn="0"/>
      </p:nvGrpSpPr>
      <p:grpSpPr bwMode="auto">
        <a:xfrm>
          <a:off x="0" y="0"/>
          <a:ext cx="0" cy="0"/>
          <a:chOff x="0" y="0"/>
          <a:chExt cx="0" cy="0"/>
        </a:xfrm>
      </p:grpSpPr>
      <p:sp>
        <p:nvSpPr>
          <p:cNvPr id="8" name="Rectangle 7"/>
          <p:cNvSpPr/>
          <p:nvPr isPhoto="0" userDrawn="0"/>
        </p:nvSpPr>
        <p:spPr bwMode="auto">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 name="Title 1"/>
          <p:cNvSpPr/>
          <p:nvPr isPhoto="0" userDrawn="0">
            <p:ph type="title" hasCustomPrompt="0"/>
          </p:nvPr>
        </p:nvSpPr>
        <p:spPr bwMode="auto">
          <a:xfrm>
            <a:off x="457199" y="995082"/>
            <a:ext cx="3566160" cy="1035424"/>
          </a:xfrm>
        </p:spPr>
        <p:txBody>
          <a:bodyPr anchor="b"/>
          <a:lstStyle>
            <a:lvl1pPr algn="l">
              <a:defRPr sz="2800" b="0"/>
            </a:lvl1pPr>
          </a:lstStyle>
          <a:p>
            <a:pPr>
              <a:defRPr/>
            </a:pPr>
            <a:r>
              <a:rPr/>
              <a:t>Klik for at redigere i masteren</a:t>
            </a:r>
            <a:endParaRPr/>
          </a:p>
        </p:txBody>
      </p:sp>
      <p:sp>
        <p:nvSpPr>
          <p:cNvPr id="3" name="Content Placeholder 2"/>
          <p:cNvSpPr/>
          <p:nvPr isPhoto="0" userDrawn="0">
            <p:ph idx="1" hasCustomPrompt="0"/>
          </p:nvPr>
        </p:nvSpPr>
        <p:spPr bwMode="auto">
          <a:xfrm>
            <a:off x="4762052" y="990600"/>
            <a:ext cx="3566160" cy="513556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defRPr/>
            </a:pPr>
            <a:r>
              <a:rPr/>
              <a:t>Klik for at redigere teksttypografierne i masteren</a:t>
            </a:r>
            <a:endParaRPr/>
          </a:p>
          <a:p>
            <a:pPr lvl="1">
              <a:defRPr/>
            </a:pPr>
            <a:r>
              <a:rPr/>
              <a:t>Andet niveau</a:t>
            </a:r>
            <a:endParaRPr/>
          </a:p>
          <a:p>
            <a:pPr lvl="2">
              <a:defRPr/>
            </a:pPr>
            <a:r>
              <a:rPr/>
              <a:t>Tredje niveau</a:t>
            </a:r>
            <a:endParaRPr/>
          </a:p>
          <a:p>
            <a:pPr lvl="3">
              <a:defRPr/>
            </a:pPr>
            <a:r>
              <a:rPr/>
              <a:t>Fjerde niveau</a:t>
            </a:r>
            <a:endParaRPr/>
          </a:p>
          <a:p>
            <a:pPr lvl="4">
              <a:defRPr/>
            </a:pPr>
            <a:r>
              <a:rPr/>
              <a:t>Femte niveau</a:t>
            </a:r>
            <a:endParaRPr/>
          </a:p>
        </p:txBody>
      </p:sp>
      <p:sp>
        <p:nvSpPr>
          <p:cNvPr id="4" name="Text Placeholder 3"/>
          <p:cNvSpPr/>
          <p:nvPr isPhoto="0" userDrawn="0">
            <p:ph type="body" sz="half" idx="2" hasCustomPrompt="0"/>
          </p:nvPr>
        </p:nvSpPr>
        <p:spPr bwMode="auto">
          <a:xfrm>
            <a:off x="457199" y="2057400"/>
            <a:ext cx="3566160" cy="365760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a:t>Klik for at redigere teksttypografierne i masteren</a:t>
            </a:r>
            <a:endParaRPr/>
          </a:p>
        </p:txBody>
      </p:sp>
      <p:sp>
        <p:nvSpPr>
          <p:cNvPr id="5" name="Date Placeholder 4"/>
          <p:cNvSpPr/>
          <p:nvPr isPhoto="0" userDrawn="0">
            <p:ph type="dt" sz="half" idx="10" hasCustomPrompt="0"/>
          </p:nvPr>
        </p:nvSpPr>
        <p:spPr bwMode="auto"/>
        <p:txBody>
          <a:bodyPr/>
          <a:lstStyle/>
          <a:p>
            <a:pPr>
              <a:defRPr/>
            </a:pPr>
            <a:fld id="{4FCD09BE-5DAE-CB48-AD1F-1FB8AEC5CABB}" type="datetime1">
              <a:t>07/03/10</a:t>
            </a:fld>
            <a:endParaRPr/>
          </a:p>
        </p:txBody>
      </p:sp>
      <p:sp>
        <p:nvSpPr>
          <p:cNvPr id="6" name="Footer Placeholder 5"/>
          <p:cNvSpPr/>
          <p:nvPr isPhoto="0" userDrawn="0">
            <p:ph type="ftr" sz="quarter" idx="11" hasCustomPrompt="0"/>
          </p:nvPr>
        </p:nvSpPr>
        <p:spPr bwMode="auto"/>
        <p:txBody>
          <a:bodyPr/>
          <a:lstStyle/>
          <a:p>
            <a:pPr>
              <a:defRPr/>
            </a:pPr>
            <a:r>
              <a:rPr/>
              <a:t>Inspektorårsmøde, 2010, Anders Pors</a:t>
            </a:r>
            <a:endParaRPr/>
          </a:p>
        </p:txBody>
      </p:sp>
      <p:sp>
        <p:nvSpPr>
          <p:cNvPr id="7" name="Slide Number Placeholder 6"/>
          <p:cNvSpPr/>
          <p:nvPr isPhoto="0" userDrawn="0">
            <p:ph type="sldNum" sz="quarter" idx="12" hasCustomPrompt="0"/>
          </p:nvPr>
        </p:nvSpPr>
        <p:spPr bwMode="auto"/>
        <p:txBody>
          <a:bodyPr/>
          <a:lstStyle/>
          <a:p>
            <a:pPr>
              <a:defRPr/>
            </a:pPr>
            <a:fld id="{C4DDADFC-20AC-694E-B46E-55F74F8A8F92}" type="slidenum">
              <a:t>‹nr.›</a:t>
            </a:fld>
            <a:endParaRPr/>
          </a:p>
        </p:txBody>
      </p:sp>
    </p:spTree>
  </p:cSld>
  <p:clrMapOvr>
    <a:masterClrMapping/>
  </p:clrMapOvr>
  <p:hf dt="1" ftr="1" hdr="1" sldNum="1"/>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 preserve="1" showMasterPhAnim="0" userDrawn="1">
  <p:cSld name="Billede med billedtekst">
    <p:spTree>
      <p:nvGrpSpPr>
        <p:cNvPr id="1" name=""/>
        <p:cNvGrpSpPr/>
        <p:nvPr isPhoto="0" userDrawn="0"/>
      </p:nvGrpSpPr>
      <p:grpSpPr bwMode="auto">
        <a:xfrm>
          <a:off x="0" y="0"/>
          <a:ext cx="0" cy="0"/>
          <a:chOff x="0" y="0"/>
          <a:chExt cx="0" cy="0"/>
        </a:xfrm>
      </p:grpSpPr>
      <p:sp>
        <p:nvSpPr>
          <p:cNvPr id="8" name="Rectangle 7"/>
          <p:cNvSpPr/>
          <p:nvPr isPhoto="0" userDrawn="0"/>
        </p:nvSpPr>
        <p:spPr bwMode="auto">
          <a:xfrm>
            <a:off x="4746811" y="268288"/>
            <a:ext cx="4114800"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 name="Title 1"/>
          <p:cNvSpPr/>
          <p:nvPr isPhoto="0" userDrawn="0">
            <p:ph type="title" hasCustomPrompt="0"/>
          </p:nvPr>
        </p:nvSpPr>
        <p:spPr bwMode="auto">
          <a:xfrm>
            <a:off x="457199" y="995082"/>
            <a:ext cx="3566160" cy="1035424"/>
          </a:xfrm>
        </p:spPr>
        <p:txBody>
          <a:bodyPr anchor="b"/>
          <a:lstStyle>
            <a:lvl1pPr algn="l">
              <a:defRPr sz="2800" b="0"/>
            </a:lvl1pPr>
          </a:lstStyle>
          <a:p>
            <a:pPr>
              <a:defRPr/>
            </a:pPr>
            <a:r>
              <a:rPr/>
              <a:t>Klik for at redigere i masteren</a:t>
            </a:r>
            <a:endParaRPr/>
          </a:p>
        </p:txBody>
      </p:sp>
      <p:sp>
        <p:nvSpPr>
          <p:cNvPr id="4" name="Text Placeholder 3"/>
          <p:cNvSpPr/>
          <p:nvPr isPhoto="0" userDrawn="0">
            <p:ph type="body" sz="half" idx="2" hasCustomPrompt="0"/>
          </p:nvPr>
        </p:nvSpPr>
        <p:spPr bwMode="auto">
          <a:xfrm>
            <a:off x="457199" y="2057400"/>
            <a:ext cx="3566160" cy="365760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a:t>Klik for at redigere teksttypografierne i masteren</a:t>
            </a:r>
            <a:endParaRPr/>
          </a:p>
        </p:txBody>
      </p:sp>
      <p:sp>
        <p:nvSpPr>
          <p:cNvPr id="5" name="Date Placeholder 4"/>
          <p:cNvSpPr/>
          <p:nvPr isPhoto="0" userDrawn="0">
            <p:ph type="dt" sz="half" idx="10" hasCustomPrompt="0"/>
          </p:nvPr>
        </p:nvSpPr>
        <p:spPr bwMode="auto">
          <a:xfrm>
            <a:off x="161365" y="6124014"/>
            <a:ext cx="1752599" cy="365125"/>
          </a:xfrm>
        </p:spPr>
        <p:txBody>
          <a:bodyPr/>
          <a:lstStyle>
            <a:lvl1pPr algn="l">
              <a:defRPr/>
            </a:lvl1pPr>
          </a:lstStyle>
          <a:p>
            <a:pPr>
              <a:defRPr/>
            </a:pPr>
            <a:fld id="{A83647B5-CEAB-FD4E-B18A-56D15E2D1ECF}" type="datetime1">
              <a:t>07/03/10</a:t>
            </a:fld>
            <a:endParaRPr/>
          </a:p>
        </p:txBody>
      </p:sp>
      <p:sp>
        <p:nvSpPr>
          <p:cNvPr id="6" name="Footer Placeholder 5"/>
          <p:cNvSpPr/>
          <p:nvPr isPhoto="0" userDrawn="0">
            <p:ph type="ftr" sz="quarter" idx="11" hasCustomPrompt="0"/>
          </p:nvPr>
        </p:nvSpPr>
        <p:spPr bwMode="auto">
          <a:xfrm>
            <a:off x="174812" y="6356350"/>
            <a:ext cx="3863788" cy="365125"/>
          </a:xfrm>
        </p:spPr>
        <p:txBody>
          <a:bodyPr/>
          <a:lstStyle/>
          <a:p>
            <a:pPr>
              <a:defRPr/>
            </a:pPr>
            <a:r>
              <a:rPr/>
              <a:t>Inspektorårsmøde, 2010, Anders Pors</a:t>
            </a:r>
            <a:endParaRPr/>
          </a:p>
        </p:txBody>
      </p:sp>
      <p:sp>
        <p:nvSpPr>
          <p:cNvPr id="7" name="Slide Number Placeholder 6"/>
          <p:cNvSpPr/>
          <p:nvPr isPhoto="0" userDrawn="0">
            <p:ph type="sldNum" sz="quarter" idx="12" hasCustomPrompt="0"/>
          </p:nvPr>
        </p:nvSpPr>
        <p:spPr bwMode="auto"/>
        <p:txBody>
          <a:bodyPr/>
          <a:lstStyle/>
          <a:p>
            <a:pPr>
              <a:defRPr/>
            </a:pPr>
            <a:fld id="{C4DDADFC-20AC-694E-B46E-55F74F8A8F92}" type="slidenum">
              <a:t>‹nr.›</a:t>
            </a:fld>
            <a:endParaRPr/>
          </a:p>
        </p:txBody>
      </p:sp>
      <p:sp>
        <p:nvSpPr>
          <p:cNvPr id="10" name="Picture Placeholder 9"/>
          <p:cNvSpPr/>
          <p:nvPr isPhoto="0" userDrawn="0">
            <p:ph type="pic" sz="quarter" idx="13" hasCustomPrompt="0"/>
          </p:nvPr>
        </p:nvSpPr>
        <p:spPr bwMode="auto">
          <a:xfrm>
            <a:off x="4760258" y="990600"/>
            <a:ext cx="4096512" cy="5611813"/>
          </a:xfrm>
        </p:spPr>
        <p:txBody>
          <a:bodyPr/>
          <a:lstStyle>
            <a:lvl1pPr>
              <a:buNone/>
              <a:defRPr/>
            </a:lvl1pPr>
          </a:lstStyle>
          <a:p>
            <a:pPr>
              <a:defRPr/>
            </a:pPr>
            <a:r>
              <a:rPr/>
              <a:t>Klik på ikonet for at tilføje et billede</a:t>
            </a:r>
            <a:endParaRPr/>
          </a:p>
        </p:txBody>
      </p:sp>
    </p:spTree>
  </p:cSld>
  <p:clrMapOvr>
    <a:masterClrMapping/>
  </p:clrMapOvr>
  <p:hf dt="1" ftr="1" hdr="1" sldNum="1"/>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 preserve="1" showMasterPhAnim="0" type="picTx" userDrawn="1">
  <p:cSld name="Billede over billedtekst">
    <p:spTree>
      <p:nvGrpSpPr>
        <p:cNvPr id="1" name=""/>
        <p:cNvGrpSpPr/>
        <p:nvPr isPhoto="0" userDrawn="0"/>
      </p:nvGrpSpPr>
      <p:grpSpPr bwMode="auto">
        <a:xfrm>
          <a:off x="0" y="0"/>
          <a:ext cx="0" cy="0"/>
          <a:chOff x="0" y="0"/>
          <a:chExt cx="0" cy="0"/>
        </a:xfrm>
      </p:grpSpPr>
      <p:sp>
        <p:nvSpPr>
          <p:cNvPr id="8" name="Rectangle 7"/>
          <p:cNvSpPr/>
          <p:nvPr isPhoto="0" userDrawn="0"/>
        </p:nvSpPr>
        <p:spPr bwMode="auto">
          <a:xfrm>
            <a:off x="7216775" y="268288"/>
            <a:ext cx="1639457"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 name="Title 1"/>
          <p:cNvSpPr/>
          <p:nvPr isPhoto="0" userDrawn="0">
            <p:ph type="title" hasCustomPrompt="0"/>
          </p:nvPr>
        </p:nvSpPr>
        <p:spPr bwMode="auto">
          <a:xfrm>
            <a:off x="458788" y="4267200"/>
            <a:ext cx="6477000" cy="566738"/>
          </a:xfrm>
        </p:spPr>
        <p:txBody>
          <a:bodyPr anchor="b"/>
          <a:lstStyle>
            <a:lvl1pPr algn="l">
              <a:defRPr sz="2800" b="0"/>
            </a:lvl1pPr>
          </a:lstStyle>
          <a:p>
            <a:pPr>
              <a:defRPr/>
            </a:pPr>
            <a:r>
              <a:rPr/>
              <a:t>Klik for at redigere i masteren</a:t>
            </a:r>
            <a:endParaRPr/>
          </a:p>
        </p:txBody>
      </p:sp>
      <p:sp>
        <p:nvSpPr>
          <p:cNvPr id="3" name="Picture Placeholder 2"/>
          <p:cNvSpPr/>
          <p:nvPr isPhoto="0" userDrawn="0">
            <p:ph type="pic" idx="1" hasCustomPrompt="0"/>
          </p:nvPr>
        </p:nvSpPr>
        <p:spPr bwMode="auto">
          <a:xfrm>
            <a:off x="269874" y="268288"/>
            <a:ext cx="6858000"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a:t>Klik på ikonet for at tilføje et billede</a:t>
            </a:r>
            <a:endParaRPr/>
          </a:p>
        </p:txBody>
      </p:sp>
      <p:sp>
        <p:nvSpPr>
          <p:cNvPr id="4" name="Text Placeholder 3"/>
          <p:cNvSpPr/>
          <p:nvPr isPhoto="0" userDrawn="0">
            <p:ph type="body" sz="half" idx="2" hasCustomPrompt="0"/>
          </p:nvPr>
        </p:nvSpPr>
        <p:spPr bwMode="auto">
          <a:xfrm>
            <a:off x="458788" y="4840941"/>
            <a:ext cx="6475412" cy="130427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a:t>Klik for at redigere teksttypografierne i masteren</a:t>
            </a:r>
            <a:endParaRPr/>
          </a:p>
        </p:txBody>
      </p:sp>
      <p:sp>
        <p:nvSpPr>
          <p:cNvPr id="5" name="Date Placeholder 4"/>
          <p:cNvSpPr/>
          <p:nvPr isPhoto="0" userDrawn="0">
            <p:ph type="dt" sz="half" idx="10" hasCustomPrompt="0"/>
          </p:nvPr>
        </p:nvSpPr>
        <p:spPr bwMode="auto"/>
        <p:txBody>
          <a:bodyPr/>
          <a:lstStyle/>
          <a:p>
            <a:pPr>
              <a:defRPr/>
            </a:pPr>
            <a:fld id="{44B887C9-5C3B-7E42-B2ED-790F781464DD}" type="datetime1">
              <a:t>07/03/10</a:t>
            </a:fld>
            <a:endParaRPr/>
          </a:p>
        </p:txBody>
      </p:sp>
      <p:sp>
        <p:nvSpPr>
          <p:cNvPr id="6" name="Footer Placeholder 5"/>
          <p:cNvSpPr/>
          <p:nvPr isPhoto="0" userDrawn="0">
            <p:ph type="ftr" sz="quarter" idx="11" hasCustomPrompt="0"/>
          </p:nvPr>
        </p:nvSpPr>
        <p:spPr bwMode="auto"/>
        <p:txBody>
          <a:bodyPr/>
          <a:lstStyle/>
          <a:p>
            <a:pPr>
              <a:defRPr/>
            </a:pPr>
            <a:r>
              <a:rPr/>
              <a:t>Inspektorårsmøde, 2010, Anders Pors</a:t>
            </a:r>
            <a:endParaRPr/>
          </a:p>
        </p:txBody>
      </p:sp>
      <p:sp>
        <p:nvSpPr>
          <p:cNvPr id="7" name="Slide Number Placeholder 6"/>
          <p:cNvSpPr/>
          <p:nvPr isPhoto="0" userDrawn="0">
            <p:ph type="sldNum" sz="quarter" idx="12" hasCustomPrompt="0"/>
          </p:nvPr>
        </p:nvSpPr>
        <p:spPr bwMode="auto"/>
        <p:txBody>
          <a:bodyPr/>
          <a:lstStyle/>
          <a:p>
            <a:pPr>
              <a:defRPr/>
            </a:pPr>
            <a:fld id="{C4DDADFC-20AC-694E-B46E-55F74F8A8F92}" type="slidenum">
              <a:t>‹nr.›</a:t>
            </a:fld>
            <a:endParaRPr/>
          </a:p>
        </p:txBody>
      </p:sp>
    </p:spTree>
  </p:cSld>
  <p:clrMapOvr>
    <a:masterClrMapping/>
  </p:clrMapOvr>
  <p:hf dt="1" ftr="1" hdr="1" sldNum="1"/>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 preserve="1" showMasterPhAnim="0" type="picTx" userDrawn="1">
  <p:cSld name="4 billeder med billedtekst">
    <p:spTree>
      <p:nvGrpSpPr>
        <p:cNvPr id="1" name=""/>
        <p:cNvGrpSpPr/>
        <p:nvPr isPhoto="0" userDrawn="0"/>
      </p:nvGrpSpPr>
      <p:grpSpPr bwMode="auto">
        <a:xfrm>
          <a:off x="0" y="0"/>
          <a:ext cx="0" cy="0"/>
          <a:chOff x="0" y="0"/>
          <a:chExt cx="0" cy="0"/>
        </a:xfrm>
      </p:grpSpPr>
      <p:sp>
        <p:nvSpPr>
          <p:cNvPr id="8" name="Rectangle 7"/>
          <p:cNvSpPr/>
          <p:nvPr isPhoto="0" userDrawn="0"/>
        </p:nvSpPr>
        <p:spPr bwMode="auto">
          <a:xfrm>
            <a:off x="8135471" y="268288"/>
            <a:ext cx="720761"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 name="Title 1"/>
          <p:cNvSpPr/>
          <p:nvPr isPhoto="0" userDrawn="0">
            <p:ph type="title" hasCustomPrompt="0"/>
          </p:nvPr>
        </p:nvSpPr>
        <p:spPr bwMode="auto">
          <a:xfrm>
            <a:off x="458788" y="4267200"/>
            <a:ext cx="6477000" cy="566738"/>
          </a:xfrm>
        </p:spPr>
        <p:txBody>
          <a:bodyPr anchor="b"/>
          <a:lstStyle>
            <a:lvl1pPr algn="l">
              <a:defRPr sz="2800" b="0"/>
            </a:lvl1pPr>
          </a:lstStyle>
          <a:p>
            <a:pPr>
              <a:defRPr/>
            </a:pPr>
            <a:r>
              <a:rPr/>
              <a:t>Klik for at redigere i masteren</a:t>
            </a:r>
            <a:endParaRPr/>
          </a:p>
        </p:txBody>
      </p:sp>
      <p:sp>
        <p:nvSpPr>
          <p:cNvPr id="3" name="Picture Placeholder 2"/>
          <p:cNvSpPr/>
          <p:nvPr isPhoto="0" userDrawn="0">
            <p:ph type="pic" idx="1" hasCustomPrompt="0"/>
          </p:nvPr>
        </p:nvSpPr>
        <p:spPr bwMode="auto">
          <a:xfrm>
            <a:off x="269874" y="268288"/>
            <a:ext cx="3006726"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a:t>Klik på ikonet for at tilføje et billede</a:t>
            </a:r>
            <a:endParaRPr/>
          </a:p>
        </p:txBody>
      </p:sp>
      <p:sp>
        <p:nvSpPr>
          <p:cNvPr id="4" name="Text Placeholder 3"/>
          <p:cNvSpPr/>
          <p:nvPr isPhoto="0" userDrawn="0">
            <p:ph type="body" sz="half" idx="2" hasCustomPrompt="0"/>
          </p:nvPr>
        </p:nvSpPr>
        <p:spPr bwMode="auto">
          <a:xfrm>
            <a:off x="458788" y="4840941"/>
            <a:ext cx="6475412" cy="130427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a:t>Klik for at redigere teksttypografierne i masteren</a:t>
            </a:r>
            <a:endParaRPr/>
          </a:p>
        </p:txBody>
      </p:sp>
      <p:sp>
        <p:nvSpPr>
          <p:cNvPr id="5" name="Date Placeholder 4"/>
          <p:cNvSpPr/>
          <p:nvPr isPhoto="0" userDrawn="0">
            <p:ph type="dt" sz="half" idx="10" hasCustomPrompt="0"/>
          </p:nvPr>
        </p:nvSpPr>
        <p:spPr bwMode="auto"/>
        <p:txBody>
          <a:bodyPr/>
          <a:lstStyle/>
          <a:p>
            <a:pPr>
              <a:defRPr/>
            </a:pPr>
            <a:fld id="{FAE327C6-FEE4-8040-816A-B857D68C31C8}" type="datetime1">
              <a:t>07/03/10</a:t>
            </a:fld>
            <a:endParaRPr/>
          </a:p>
        </p:txBody>
      </p:sp>
      <p:sp>
        <p:nvSpPr>
          <p:cNvPr id="6" name="Footer Placeholder 5"/>
          <p:cNvSpPr/>
          <p:nvPr isPhoto="0" userDrawn="0">
            <p:ph type="ftr" sz="quarter" idx="11" hasCustomPrompt="0"/>
          </p:nvPr>
        </p:nvSpPr>
        <p:spPr bwMode="auto"/>
        <p:txBody>
          <a:bodyPr/>
          <a:lstStyle/>
          <a:p>
            <a:pPr>
              <a:defRPr/>
            </a:pPr>
            <a:r>
              <a:rPr/>
              <a:t>Inspektorårsmøde, 2010, Anders Pors</a:t>
            </a:r>
            <a:endParaRPr/>
          </a:p>
        </p:txBody>
      </p:sp>
      <p:sp>
        <p:nvSpPr>
          <p:cNvPr id="7" name="Slide Number Placeholder 6"/>
          <p:cNvSpPr/>
          <p:nvPr isPhoto="0" userDrawn="0">
            <p:ph type="sldNum" sz="quarter" idx="12" hasCustomPrompt="0"/>
          </p:nvPr>
        </p:nvSpPr>
        <p:spPr bwMode="auto"/>
        <p:txBody>
          <a:bodyPr/>
          <a:lstStyle/>
          <a:p>
            <a:pPr>
              <a:defRPr/>
            </a:pPr>
            <a:fld id="{C4DDADFC-20AC-694E-B46E-55F74F8A8F92}" type="slidenum">
              <a:t>‹nr.›</a:t>
            </a:fld>
            <a:endParaRPr/>
          </a:p>
        </p:txBody>
      </p:sp>
      <p:sp>
        <p:nvSpPr>
          <p:cNvPr id="10" name="Picture Placeholder 2"/>
          <p:cNvSpPr/>
          <p:nvPr isPhoto="0" userDrawn="0">
            <p:ph type="pic" idx="13" hasCustomPrompt="0"/>
          </p:nvPr>
        </p:nvSpPr>
        <p:spPr bwMode="auto">
          <a:xfrm>
            <a:off x="3352800" y="268288"/>
            <a:ext cx="47019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a:t>Klik på ikonet for at tilføje et billede</a:t>
            </a:r>
            <a:endParaRPr/>
          </a:p>
        </p:txBody>
      </p:sp>
      <p:sp>
        <p:nvSpPr>
          <p:cNvPr id="11" name="Picture Placeholder 2"/>
          <p:cNvSpPr/>
          <p:nvPr isPhoto="0" userDrawn="0">
            <p:ph type="pic" idx="14" hasCustomPrompt="0"/>
          </p:nvPr>
        </p:nvSpPr>
        <p:spPr bwMode="auto">
          <a:xfrm>
            <a:off x="33528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a:t>Klik på ikonet for at tilføje et billede</a:t>
            </a:r>
            <a:endParaRPr/>
          </a:p>
        </p:txBody>
      </p:sp>
      <p:sp>
        <p:nvSpPr>
          <p:cNvPr id="12" name="Picture Placeholder 2"/>
          <p:cNvSpPr/>
          <p:nvPr isPhoto="0" userDrawn="0">
            <p:ph type="pic" idx="15" hasCustomPrompt="0"/>
          </p:nvPr>
        </p:nvSpPr>
        <p:spPr bwMode="auto">
          <a:xfrm>
            <a:off x="57505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a:t>Klik på ikonet for at tilføje et billede</a:t>
            </a:r>
            <a:endParaRPr/>
          </a:p>
        </p:txBody>
      </p:sp>
    </p:spTree>
  </p:cSld>
  <p:clrMapOvr>
    <a:masterClrMapping/>
  </p:clrMapOvr>
  <p:hf dt="1" ftr="1" hdr="1" sldNum="1"/>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 preserve="1" showMasterPhAnim="0" type="vertTx" userDrawn="1">
  <p:cSld name="Titel og lodret tekst">
    <p:spTree>
      <p:nvGrpSpPr>
        <p:cNvPr id="1" name=""/>
        <p:cNvGrpSpPr/>
        <p:nvPr isPhoto="0" userDrawn="0"/>
      </p:nvGrpSpPr>
      <p:grpSpPr bwMode="auto">
        <a:xfrm>
          <a:off x="0" y="0"/>
          <a:ext cx="0" cy="0"/>
          <a:chOff x="0" y="0"/>
          <a:chExt cx="0" cy="0"/>
        </a:xfrm>
      </p:grpSpPr>
      <p:sp>
        <p:nvSpPr>
          <p:cNvPr id="7" name="Rectangle 6"/>
          <p:cNvSpPr/>
          <p:nvPr isPhoto="0" userDrawn="0"/>
        </p:nvSpPr>
        <p:spPr bwMode="auto">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 name="Title 1"/>
          <p:cNvSpPr/>
          <p:nvPr isPhoto="0" userDrawn="0">
            <p:ph type="title" hasCustomPrompt="0"/>
          </p:nvPr>
        </p:nvSpPr>
        <p:spPr bwMode="auto"/>
        <p:txBody>
          <a:bodyPr/>
          <a:lstStyle/>
          <a:p>
            <a:pPr>
              <a:defRPr/>
            </a:pPr>
            <a:r>
              <a:rPr/>
              <a:t>Klik for at redigere i masteren</a:t>
            </a:r>
            <a:endParaRPr/>
          </a:p>
        </p:txBody>
      </p:sp>
      <p:sp>
        <p:nvSpPr>
          <p:cNvPr id="3" name="Vertical Text Placeholder 2"/>
          <p:cNvSpPr/>
          <p:nvPr isPhoto="0" userDrawn="0">
            <p:ph type="body" orient="vert" idx="1" hasCustomPrompt="0"/>
          </p:nvPr>
        </p:nvSpPr>
        <p:spPr bwMode="auto"/>
        <p:txBody>
          <a:bodyPr vert="eaVert"/>
          <a:lstStyle/>
          <a:p>
            <a:pPr lvl="0">
              <a:defRPr/>
            </a:pPr>
            <a:r>
              <a:rPr/>
              <a:t>Klik for at redigere teksttypografierne i masteren</a:t>
            </a:r>
            <a:endParaRPr/>
          </a:p>
          <a:p>
            <a:pPr lvl="1">
              <a:defRPr/>
            </a:pPr>
            <a:r>
              <a:rPr/>
              <a:t>Andet niveau</a:t>
            </a:r>
            <a:endParaRPr/>
          </a:p>
          <a:p>
            <a:pPr lvl="2">
              <a:defRPr/>
            </a:pPr>
            <a:r>
              <a:rPr/>
              <a:t>Tredje niveau</a:t>
            </a:r>
            <a:endParaRPr/>
          </a:p>
          <a:p>
            <a:pPr lvl="3">
              <a:defRPr/>
            </a:pPr>
            <a:r>
              <a:rPr/>
              <a:t>Fjerde niveau</a:t>
            </a:r>
            <a:endParaRPr/>
          </a:p>
          <a:p>
            <a:pPr lvl="4">
              <a:defRPr/>
            </a:pPr>
            <a:r>
              <a:rPr/>
              <a:t>Femte niveau</a:t>
            </a:r>
            <a:endParaRPr/>
          </a:p>
        </p:txBody>
      </p:sp>
      <p:sp>
        <p:nvSpPr>
          <p:cNvPr id="4" name="Date Placeholder 3"/>
          <p:cNvSpPr/>
          <p:nvPr isPhoto="0" userDrawn="0">
            <p:ph type="dt" sz="half" idx="10" hasCustomPrompt="0"/>
          </p:nvPr>
        </p:nvSpPr>
        <p:spPr bwMode="auto"/>
        <p:txBody>
          <a:bodyPr/>
          <a:lstStyle/>
          <a:p>
            <a:pPr>
              <a:defRPr/>
            </a:pPr>
            <a:fld id="{C24D8468-054F-6E44-BB5E-F6216BB156B8}" type="datetime1">
              <a:t>07/03/10</a:t>
            </a:fld>
            <a:endParaRPr/>
          </a:p>
        </p:txBody>
      </p:sp>
      <p:sp>
        <p:nvSpPr>
          <p:cNvPr id="5" name="Footer Placeholder 4"/>
          <p:cNvSpPr/>
          <p:nvPr isPhoto="0" userDrawn="0">
            <p:ph type="ftr" sz="quarter" idx="11" hasCustomPrompt="0"/>
          </p:nvPr>
        </p:nvSpPr>
        <p:spPr bwMode="auto"/>
        <p:txBody>
          <a:bodyPr/>
          <a:lstStyle/>
          <a:p>
            <a:pPr>
              <a:defRPr/>
            </a:pPr>
            <a:r>
              <a:rPr/>
              <a:t>Inspektorårsmøde, 2010, Anders Pors</a:t>
            </a:r>
            <a:endParaRPr/>
          </a:p>
        </p:txBody>
      </p:sp>
      <p:sp>
        <p:nvSpPr>
          <p:cNvPr id="6" name="Slide Number Placeholder 5"/>
          <p:cNvSpPr/>
          <p:nvPr isPhoto="0" userDrawn="0">
            <p:ph type="sldNum" sz="quarter" idx="12" hasCustomPrompt="0"/>
          </p:nvPr>
        </p:nvSpPr>
        <p:spPr bwMode="auto"/>
        <p:txBody>
          <a:bodyPr/>
          <a:lstStyle/>
          <a:p>
            <a:pPr>
              <a:defRPr/>
            </a:pPr>
            <a:fld id="{C4DDADFC-20AC-694E-B46E-55F74F8A8F92}" type="slidenum">
              <a:t>‹nr.›</a:t>
            </a:fld>
            <a:endParaRPr/>
          </a:p>
        </p:txBody>
      </p:sp>
    </p:spTree>
  </p:cSld>
  <p:clrMapOvr>
    <a:masterClrMapping/>
  </p:clrMapOvr>
  <p:hf dt="1" ftr="1" hdr="1" sldNum="1"/>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 preserve="1" showMasterPhAnim="0" type="vertTitleAndTx" userDrawn="1">
  <p:cSld name="Lodret titel og tekst">
    <p:spTree>
      <p:nvGrpSpPr>
        <p:cNvPr id="1" name=""/>
        <p:cNvGrpSpPr/>
        <p:nvPr isPhoto="0" userDrawn="0"/>
      </p:nvGrpSpPr>
      <p:grpSpPr bwMode="auto">
        <a:xfrm>
          <a:off x="0" y="0"/>
          <a:ext cx="0" cy="0"/>
          <a:chOff x="0" y="0"/>
          <a:chExt cx="0" cy="0"/>
        </a:xfrm>
      </p:grpSpPr>
      <p:sp>
        <p:nvSpPr>
          <p:cNvPr id="7" name="Rectangle 6"/>
          <p:cNvSpPr/>
          <p:nvPr isPhoto="0" userDrawn="0"/>
        </p:nvSpPr>
        <p:spPr bwMode="auto">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 name="Vertical Title 1"/>
          <p:cNvSpPr/>
          <p:nvPr isPhoto="0" userDrawn="0">
            <p:ph type="title" orient="vert" hasCustomPrompt="0"/>
          </p:nvPr>
        </p:nvSpPr>
        <p:spPr bwMode="auto">
          <a:xfrm>
            <a:off x="7543798" y="1035424"/>
            <a:ext cx="1322294" cy="5090739"/>
          </a:xfrm>
        </p:spPr>
        <p:txBody>
          <a:bodyPr vert="eaVert" anchor="t" anchorCtr="0"/>
          <a:lstStyle/>
          <a:p>
            <a:pPr>
              <a:defRPr/>
            </a:pPr>
            <a:r>
              <a:rPr/>
              <a:t>Klik for at redigere i masteren</a:t>
            </a:r>
            <a:endParaRPr/>
          </a:p>
        </p:txBody>
      </p:sp>
      <p:sp>
        <p:nvSpPr>
          <p:cNvPr id="3" name="Vertical Text Placeholder 2"/>
          <p:cNvSpPr/>
          <p:nvPr isPhoto="0" userDrawn="0">
            <p:ph type="body" orient="vert" idx="1" hasCustomPrompt="0"/>
          </p:nvPr>
        </p:nvSpPr>
        <p:spPr bwMode="auto">
          <a:xfrm>
            <a:off x="457200" y="1035424"/>
            <a:ext cx="6019800" cy="5109789"/>
          </a:xfrm>
        </p:spPr>
        <p:txBody>
          <a:bodyPr vert="eaVert"/>
          <a:lstStyle/>
          <a:p>
            <a:pPr lvl="0">
              <a:defRPr/>
            </a:pPr>
            <a:r>
              <a:rPr/>
              <a:t>Klik for at redigere teksttypografierne i masteren</a:t>
            </a:r>
            <a:endParaRPr/>
          </a:p>
          <a:p>
            <a:pPr lvl="1">
              <a:defRPr/>
            </a:pPr>
            <a:r>
              <a:rPr/>
              <a:t>Andet niveau</a:t>
            </a:r>
            <a:endParaRPr/>
          </a:p>
          <a:p>
            <a:pPr lvl="2">
              <a:defRPr/>
            </a:pPr>
            <a:r>
              <a:rPr/>
              <a:t>Tredje niveau</a:t>
            </a:r>
            <a:endParaRPr/>
          </a:p>
          <a:p>
            <a:pPr lvl="3">
              <a:defRPr/>
            </a:pPr>
            <a:r>
              <a:rPr/>
              <a:t>Fjerde niveau</a:t>
            </a:r>
            <a:endParaRPr/>
          </a:p>
          <a:p>
            <a:pPr lvl="4">
              <a:defRPr/>
            </a:pPr>
            <a:r>
              <a:rPr/>
              <a:t>Femte niveau</a:t>
            </a:r>
            <a:endParaRPr/>
          </a:p>
        </p:txBody>
      </p:sp>
      <p:sp>
        <p:nvSpPr>
          <p:cNvPr id="4" name="Date Placeholder 3"/>
          <p:cNvSpPr/>
          <p:nvPr isPhoto="0" userDrawn="0">
            <p:ph type="dt" sz="half" idx="10" hasCustomPrompt="0"/>
          </p:nvPr>
        </p:nvSpPr>
        <p:spPr bwMode="auto"/>
        <p:txBody>
          <a:bodyPr/>
          <a:lstStyle/>
          <a:p>
            <a:pPr>
              <a:defRPr/>
            </a:pPr>
            <a:fld id="{B4E4AB42-96EE-0A44-A2EC-1B4D154722CB}" type="datetime1">
              <a:t>07/03/10</a:t>
            </a:fld>
            <a:endParaRPr/>
          </a:p>
        </p:txBody>
      </p:sp>
      <p:sp>
        <p:nvSpPr>
          <p:cNvPr id="5" name="Footer Placeholder 4"/>
          <p:cNvSpPr/>
          <p:nvPr isPhoto="0" userDrawn="0">
            <p:ph type="ftr" sz="quarter" idx="11" hasCustomPrompt="0"/>
          </p:nvPr>
        </p:nvSpPr>
        <p:spPr bwMode="auto"/>
        <p:txBody>
          <a:bodyPr/>
          <a:lstStyle/>
          <a:p>
            <a:pPr>
              <a:defRPr/>
            </a:pPr>
            <a:r>
              <a:rPr/>
              <a:t>Inspektorårsmøde, 2010, Anders Pors</a:t>
            </a:r>
            <a:endParaRPr/>
          </a:p>
        </p:txBody>
      </p:sp>
      <p:sp>
        <p:nvSpPr>
          <p:cNvPr id="6" name="Slide Number Placeholder 5"/>
          <p:cNvSpPr/>
          <p:nvPr isPhoto="0" userDrawn="0">
            <p:ph type="sldNum" sz="quarter" idx="12" hasCustomPrompt="0"/>
          </p:nvPr>
        </p:nvSpPr>
        <p:spPr bwMode="auto"/>
        <p:txBody>
          <a:bodyPr/>
          <a:lstStyle/>
          <a:p>
            <a:pPr>
              <a:defRPr/>
            </a:pPr>
            <a:fld id="{C4DDADFC-20AC-694E-B46E-55F74F8A8F92}" type="slidenum">
              <a:t>‹nr.›</a:t>
            </a:fld>
            <a:endParaRPr/>
          </a:p>
        </p:txBody>
      </p:sp>
    </p:spTree>
  </p:cSld>
  <p:clrMapOvr>
    <a:masterClrMapping/>
  </p:clrMapOvr>
  <p:hf dt="1" ftr="1" hdr="1" sldNum="1"/>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 preserve="1" showMasterPhAnim="0" type="obj" userDrawn="1">
  <p:cSld name="Titel og indholdsobjekt">
    <p:spTree>
      <p:nvGrpSpPr>
        <p:cNvPr id="1" name=""/>
        <p:cNvGrpSpPr/>
        <p:nvPr isPhoto="0" userDrawn="0"/>
      </p:nvGrpSpPr>
      <p:grpSpPr bwMode="auto">
        <a:xfrm>
          <a:off x="0" y="0"/>
          <a:ext cx="0" cy="0"/>
          <a:chOff x="0" y="0"/>
          <a:chExt cx="0" cy="0"/>
        </a:xfrm>
      </p:grpSpPr>
      <p:sp>
        <p:nvSpPr>
          <p:cNvPr id="7" name="Rectangle 6"/>
          <p:cNvSpPr/>
          <p:nvPr isPhoto="0" userDrawn="0"/>
        </p:nvSpPr>
        <p:spPr bwMode="auto">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 name="Title 1"/>
          <p:cNvSpPr/>
          <p:nvPr isPhoto="0" userDrawn="0">
            <p:ph type="title" hasCustomPrompt="0"/>
          </p:nvPr>
        </p:nvSpPr>
        <p:spPr bwMode="auto"/>
        <p:txBody>
          <a:bodyPr/>
          <a:lstStyle/>
          <a:p>
            <a:pPr>
              <a:defRPr/>
            </a:pPr>
            <a:r>
              <a:rPr/>
              <a:t>Klik for at redigere i masteren</a:t>
            </a:r>
            <a:endParaRPr/>
          </a:p>
        </p:txBody>
      </p:sp>
      <p:sp>
        <p:nvSpPr>
          <p:cNvPr id="3" name="Content Placeholder 2"/>
          <p:cNvSpPr/>
          <p:nvPr isPhoto="0" userDrawn="0">
            <p:ph idx="1" hasCustomPrompt="0"/>
          </p:nvPr>
        </p:nvSpPr>
        <p:spPr bwMode="auto"/>
        <p:txBody>
          <a:bodyPr/>
          <a:lstStyle/>
          <a:p>
            <a:pPr lvl="0">
              <a:defRPr/>
            </a:pPr>
            <a:r>
              <a:rPr/>
              <a:t>Klik for at redigere teksttypografierne i masteren</a:t>
            </a:r>
            <a:endParaRPr/>
          </a:p>
          <a:p>
            <a:pPr lvl="1">
              <a:defRPr/>
            </a:pPr>
            <a:r>
              <a:rPr/>
              <a:t>Andet niveau</a:t>
            </a:r>
            <a:endParaRPr/>
          </a:p>
          <a:p>
            <a:pPr lvl="2">
              <a:defRPr/>
            </a:pPr>
            <a:r>
              <a:rPr/>
              <a:t>Tredje niveau</a:t>
            </a:r>
            <a:endParaRPr/>
          </a:p>
          <a:p>
            <a:pPr lvl="3">
              <a:defRPr/>
            </a:pPr>
            <a:r>
              <a:rPr/>
              <a:t>Fjerde niveau</a:t>
            </a:r>
            <a:endParaRPr/>
          </a:p>
          <a:p>
            <a:pPr lvl="4">
              <a:defRPr/>
            </a:pPr>
            <a:r>
              <a:rPr/>
              <a:t>Femte niveau</a:t>
            </a:r>
            <a:endParaRPr/>
          </a:p>
        </p:txBody>
      </p:sp>
      <p:sp>
        <p:nvSpPr>
          <p:cNvPr id="4" name="Date Placeholder 3"/>
          <p:cNvSpPr/>
          <p:nvPr isPhoto="0" userDrawn="0">
            <p:ph type="dt" sz="half" idx="10" hasCustomPrompt="0"/>
          </p:nvPr>
        </p:nvSpPr>
        <p:spPr bwMode="auto">
          <a:xfrm>
            <a:off x="7212106" y="6356350"/>
            <a:ext cx="1752599" cy="365125"/>
          </a:xfrm>
        </p:spPr>
        <p:txBody>
          <a:bodyPr/>
          <a:lstStyle/>
          <a:p>
            <a:pPr>
              <a:defRPr/>
            </a:pPr>
            <a:fld id="{CE0EE33D-8FF9-F748-BBA7-C7471F4097A1}" type="datetime1">
              <a:t>07/03/10</a:t>
            </a:fld>
            <a:endParaRPr/>
          </a:p>
        </p:txBody>
      </p:sp>
      <p:sp>
        <p:nvSpPr>
          <p:cNvPr id="5" name="Footer Placeholder 4"/>
          <p:cNvSpPr/>
          <p:nvPr isPhoto="0" userDrawn="0">
            <p:ph type="ftr" sz="quarter" idx="11" hasCustomPrompt="0"/>
          </p:nvPr>
        </p:nvSpPr>
        <p:spPr bwMode="auto"/>
        <p:txBody>
          <a:bodyPr/>
          <a:lstStyle/>
          <a:p>
            <a:pPr>
              <a:defRPr/>
            </a:pPr>
            <a:r>
              <a:rPr/>
              <a:t>Inspektorårsmøde, 2010, Anders Pors</a:t>
            </a:r>
            <a:endParaRPr/>
          </a:p>
        </p:txBody>
      </p:sp>
      <p:sp>
        <p:nvSpPr>
          <p:cNvPr id="6" name="Slide Number Placeholder 5"/>
          <p:cNvSpPr/>
          <p:nvPr isPhoto="0" userDrawn="0">
            <p:ph type="sldNum" sz="quarter" idx="12" hasCustomPrompt="0"/>
          </p:nvPr>
        </p:nvSpPr>
        <p:spPr bwMode="auto"/>
        <p:txBody>
          <a:bodyPr/>
          <a:lstStyle/>
          <a:p>
            <a:pPr>
              <a:defRPr/>
            </a:pPr>
            <a:fld id="{C4DDADFC-20AC-694E-B46E-55F74F8A8F92}" type="slidenum">
              <a:t>‹nr.›</a:t>
            </a:fld>
            <a:endParaRPr/>
          </a:p>
        </p:txBody>
      </p:sp>
    </p:spTree>
  </p:cSld>
  <p:clrMapOvr>
    <a:masterClrMapping/>
  </p:clrMapOvr>
  <p:hf dt="1" ftr="1" hdr="1" sldNum="1"/>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 preserve="0" showMasterPhAnim="0" userDrawn="1">
  <p:cSld name="Title Only">
    <p:spTree>
      <p:nvGrpSpPr>
        <p:cNvPr id="1" name=""/>
        <p:cNvGrpSpPr/>
        <p:nvPr isPhoto="0" userDrawn="0"/>
      </p:nvGrpSpPr>
      <p:grpSpPr bwMode="auto">
        <a:xfrm>
          <a:off x="0" y="0"/>
          <a:ext cx="0" cy="0"/>
          <a:chOff x="0" y="0"/>
          <a:chExt cx="0" cy="0"/>
        </a:xfrm>
      </p:grpSpPr>
      <p:sp>
        <p:nvSpPr>
          <p:cNvPr id="6" name="Rectangle 5"/>
          <p:cNvSpPr/>
          <p:nvPr isPhoto="0" userDrawn="0"/>
        </p:nvSpPr>
        <p:spPr bwMode="auto">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8" name="TextBox 7"/>
          <p:cNvSpPr/>
          <p:nvPr isPhoto="0" userDrawn="0"/>
        </p:nvSpPr>
        <p:spPr bwMode="auto">
          <a:xfrm>
            <a:off x="223185" y="228600"/>
            <a:ext cx="260909" cy="553998"/>
          </a:xfrm>
          <a:prstGeom prst="rect">
            <a:avLst/>
          </a:prstGeom>
          <a:noFill/>
        </p:spPr>
        <p:txBody>
          <a:bodyPr wrap="square" lIns="0" tIns="0" rIns="0" bIns="0" rtlCol="0">
            <a:spAutoFit/>
          </a:bodyPr>
          <a:lstStyle/>
          <a:p>
            <a:pPr>
              <a:defRPr/>
            </a:pPr>
            <a:r>
              <a:rPr sz="3600" b="1">
                <a:solidFill>
                  <a:schemeClr val="accent1">
                    <a:lumMod val="60000"/>
                    <a:lumOff val="40000"/>
                  </a:schemeClr>
                </a:solidFill>
              </a:rPr>
              <a:t>+</a:t>
            </a:r>
            <a:endParaRPr/>
          </a:p>
        </p:txBody>
      </p:sp>
      <p:sp>
        <p:nvSpPr>
          <p:cNvPr id="2" name="Title 1"/>
          <p:cNvSpPr/>
          <p:nvPr isPhoto="0" userDrawn="0">
            <p:ph type="title" hasCustomPrompt="0"/>
          </p:nvPr>
        </p:nvSpPr>
        <p:spPr bwMode="auto"/>
        <p:txBody>
          <a:bodyPr/>
          <a:lstStyle/>
          <a:p>
            <a:pPr>
              <a:defRPr/>
            </a:pPr>
            <a:r>
              <a:rPr/>
              <a:t>Click to edit Master title style</a:t>
            </a:r>
            <a:endParaRPr/>
          </a:p>
        </p:txBody>
      </p:sp>
      <p:sp>
        <p:nvSpPr>
          <p:cNvPr id="3" name="Date Placeholder 2"/>
          <p:cNvSpPr/>
          <p:nvPr isPhoto="0" userDrawn="0">
            <p:ph type="dt" sz="half" idx="10" hasCustomPrompt="0"/>
          </p:nvPr>
        </p:nvSpPr>
        <p:spPr bwMode="auto"/>
        <p:txBody>
          <a:bodyPr/>
          <a:lstStyle/>
          <a:p>
            <a:pPr>
              <a:defRPr/>
            </a:pPr>
            <a:fld id="{BFDBC777-CAA4-3E4C-A14C-2E9C5B1CF0F8}" type="datetime1">
              <a:t>07/03/10</a:t>
            </a:fld>
            <a:endParaRPr/>
          </a:p>
        </p:txBody>
      </p:sp>
      <p:sp>
        <p:nvSpPr>
          <p:cNvPr id="4" name="Footer Placeholder 3"/>
          <p:cNvSpPr/>
          <p:nvPr isPhoto="0" userDrawn="0">
            <p:ph type="ftr" sz="quarter" idx="11" hasCustomPrompt="0"/>
          </p:nvPr>
        </p:nvSpPr>
        <p:spPr bwMode="auto"/>
        <p:txBody>
          <a:bodyPr/>
          <a:lstStyle/>
          <a:p>
            <a:pPr>
              <a:defRPr/>
            </a:pPr>
            <a:r>
              <a:rPr/>
              <a:t>Inspektorårsmøde, 2010, Anders Pors</a:t>
            </a:r>
            <a:endParaRPr/>
          </a:p>
        </p:txBody>
      </p:sp>
      <p:sp>
        <p:nvSpPr>
          <p:cNvPr id="5" name="Slide Number Placeholder 4"/>
          <p:cNvSpPr/>
          <p:nvPr isPhoto="0" userDrawn="0">
            <p:ph type="sldNum" sz="quarter" idx="12" hasCustomPrompt="0"/>
          </p:nvPr>
        </p:nvSpPr>
        <p:spPr bwMode="auto"/>
        <p:txBody>
          <a:bodyPr/>
          <a:lstStyle/>
          <a:p>
            <a:pPr>
              <a:defRPr/>
            </a:pPr>
            <a:fld id="{537A5D2C-A708-8F46-BB8A-3AA2888E167C}" type="slidenum">
              <a:t>‹nr.›</a:t>
            </a:fld>
            <a:endParaRPr/>
          </a:p>
        </p:txBody>
      </p:sp>
    </p:spTree>
  </p:cSld>
  <p:clrMapOvr>
    <a:masterClrMapping/>
  </p:clrMapOvr>
  <p:hf dt="1" ftr="1" hdr="1" sldNum="1"/>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 preserve="1" showMasterPhAnim="0" userDrawn="1">
  <p:cSld name="Titeldias med billede">
    <p:spTree>
      <p:nvGrpSpPr>
        <p:cNvPr id="1" name=""/>
        <p:cNvGrpSpPr/>
        <p:nvPr isPhoto="0" userDrawn="0"/>
      </p:nvGrpSpPr>
      <p:grpSpPr bwMode="auto">
        <a:xfrm>
          <a:off x="0" y="0"/>
          <a:ext cx="0" cy="0"/>
          <a:chOff x="0" y="0"/>
          <a:chExt cx="0" cy="0"/>
        </a:xfrm>
      </p:grpSpPr>
      <p:sp>
        <p:nvSpPr>
          <p:cNvPr id="7" name="Rectangle 6"/>
          <p:cNvSpPr/>
          <p:nvPr isPhoto="0" userDrawn="0"/>
        </p:nvSpPr>
        <p:spPr bwMode="auto">
          <a:xfrm>
            <a:off x="3186953" y="268288"/>
            <a:ext cx="5669280" cy="2560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 name="Title 1"/>
          <p:cNvSpPr/>
          <p:nvPr isPhoto="0" userDrawn="0">
            <p:ph type="ctrTitle" hasCustomPrompt="0"/>
          </p:nvPr>
        </p:nvSpPr>
        <p:spPr bwMode="auto">
          <a:xfrm>
            <a:off x="3200399" y="4171950"/>
            <a:ext cx="5457919" cy="1085850"/>
          </a:xfrm>
        </p:spPr>
        <p:txBody>
          <a:bodyPr>
            <a:normAutofit/>
          </a:bodyPr>
          <a:lstStyle>
            <a:lvl1pPr>
              <a:defRPr sz="4600"/>
            </a:lvl1pPr>
          </a:lstStyle>
          <a:p>
            <a:pPr>
              <a:defRPr/>
            </a:pPr>
            <a:r>
              <a:rPr/>
              <a:t>Klik for at redigere i masteren</a:t>
            </a:r>
            <a:endParaRPr/>
          </a:p>
        </p:txBody>
      </p:sp>
      <p:sp>
        <p:nvSpPr>
          <p:cNvPr id="3" name="Subtitle 2"/>
          <p:cNvSpPr/>
          <p:nvPr isPhoto="0" userDrawn="0">
            <p:ph type="subTitle" idx="1" hasCustomPrompt="0"/>
          </p:nvPr>
        </p:nvSpPr>
        <p:spPr bwMode="auto">
          <a:xfrm>
            <a:off x="3200401" y="5257798"/>
            <a:ext cx="5457918" cy="618565"/>
          </a:xfrm>
        </p:spPr>
        <p:txBody>
          <a:bodyPr>
            <a:normAutofit/>
          </a:bodyPr>
          <a:lstStyle>
            <a:lvl1pPr marL="0" indent="0" algn="l">
              <a:spcBef>
                <a:spcPts val="0"/>
              </a:spcBef>
              <a:buNone/>
              <a:defRPr sz="1600">
                <a:solidFill>
                  <a:schemeClr val="tx2"/>
                </a:solidFill>
              </a:defRPr>
            </a:lvl1pPr>
            <a:lvl2pPr marL="457200" indent="0" algn="ctr">
              <a:spcBef>
                <a:spcPts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a:t>Klik for at redigere undertiteltypografien i masteren</a:t>
            </a:r>
            <a:endParaRPr/>
          </a:p>
        </p:txBody>
      </p:sp>
      <p:sp>
        <p:nvSpPr>
          <p:cNvPr id="4" name="Date Placeholder 3"/>
          <p:cNvSpPr/>
          <p:nvPr isPhoto="0" userDrawn="0">
            <p:ph type="dt" sz="half" idx="10" hasCustomPrompt="0"/>
          </p:nvPr>
        </p:nvSpPr>
        <p:spPr bwMode="auto">
          <a:xfrm>
            <a:off x="3276600" y="389965"/>
            <a:ext cx="5499847" cy="365125"/>
          </a:xfrm>
        </p:spPr>
        <p:txBody>
          <a:bodyPr/>
          <a:lstStyle>
            <a:lvl1pPr>
              <a:defRPr sz="2200" b="0">
                <a:solidFill>
                  <a:schemeClr val="bg1"/>
                </a:solidFill>
              </a:defRPr>
            </a:lvl1pPr>
          </a:lstStyle>
          <a:p>
            <a:pPr>
              <a:defRPr/>
            </a:pPr>
            <a:fld id="{A7060BBF-8800-B44F-9B18-5604BCEEEA90}" type="datetime1">
              <a:t>07/03/10</a:t>
            </a:fld>
            <a:endParaRPr/>
          </a:p>
        </p:txBody>
      </p:sp>
      <p:sp>
        <p:nvSpPr>
          <p:cNvPr id="5" name="Footer Placeholder 4"/>
          <p:cNvSpPr/>
          <p:nvPr isPhoto="0" userDrawn="0">
            <p:ph type="ftr" sz="quarter" idx="11" hasCustomPrompt="0"/>
          </p:nvPr>
        </p:nvSpPr>
        <p:spPr bwMode="auto">
          <a:xfrm>
            <a:off x="3213847" y="6356350"/>
            <a:ext cx="4734112" cy="365125"/>
          </a:xfrm>
        </p:spPr>
        <p:txBody>
          <a:bodyPr/>
          <a:lstStyle/>
          <a:p>
            <a:pPr>
              <a:defRPr/>
            </a:pPr>
            <a:r>
              <a:rPr/>
              <a:t>Inspektorårsmøde, 2010, Anders Pors</a:t>
            </a:r>
            <a:endParaRPr/>
          </a:p>
        </p:txBody>
      </p:sp>
      <p:sp>
        <p:nvSpPr>
          <p:cNvPr id="6" name="Slide Number Placeholder 5"/>
          <p:cNvSpPr/>
          <p:nvPr isPhoto="0" userDrawn="0">
            <p:ph type="sldNum" sz="quarter" idx="12" hasCustomPrompt="0"/>
          </p:nvPr>
        </p:nvSpPr>
        <p:spPr bwMode="auto">
          <a:xfrm>
            <a:off x="8265459" y="6356350"/>
            <a:ext cx="685800" cy="365125"/>
          </a:xfrm>
        </p:spPr>
        <p:txBody>
          <a:bodyPr vert="horz" lIns="91440" tIns="45720" rIns="91440" bIns="45720" rtlCol="0" anchor="ctr"/>
          <a:lstStyle>
            <a:lvl1pPr marL="0" algn="r">
              <a:defRPr sz="1100" b="1">
                <a:solidFill>
                  <a:schemeClr val="tx2">
                    <a:lumMod val="60000"/>
                    <a:lumOff val="40000"/>
                  </a:schemeClr>
                </a:solidFill>
                <a:latin typeface="+mn-lt"/>
                <a:ea typeface="+mn-ea"/>
              </a:defRPr>
            </a:lvl1pPr>
          </a:lstStyle>
          <a:p>
            <a:pPr>
              <a:defRPr/>
            </a:pPr>
            <a:fld id="{C4DDADFC-20AC-694E-B46E-55F74F8A8F92}" type="slidenum">
              <a:t>‹nr.›</a:t>
            </a:fld>
            <a:endParaRPr/>
          </a:p>
        </p:txBody>
      </p:sp>
      <p:sp>
        <p:nvSpPr>
          <p:cNvPr id="9" name="Picture Placeholder 8"/>
          <p:cNvSpPr/>
          <p:nvPr isPhoto="0" userDrawn="0">
            <p:ph type="pic" sz="quarter" idx="13" hasCustomPrompt="0"/>
          </p:nvPr>
        </p:nvSpPr>
        <p:spPr bwMode="auto">
          <a:xfrm>
            <a:off x="3200400" y="2877671"/>
            <a:ext cx="5646867" cy="1280160"/>
          </a:xfrm>
        </p:spPr>
        <p:txBody>
          <a:bodyPr/>
          <a:lstStyle>
            <a:lvl1pPr>
              <a:buNone/>
              <a:defRPr/>
            </a:lvl1pPr>
          </a:lstStyle>
          <a:p>
            <a:pPr>
              <a:defRPr/>
            </a:pPr>
            <a:r>
              <a:rPr/>
              <a:t>Klik på ikonet for at tilføje et billede</a:t>
            </a:r>
            <a:endParaRPr/>
          </a:p>
        </p:txBody>
      </p:sp>
      <p:sp>
        <p:nvSpPr>
          <p:cNvPr id="10" name="Rectangle 9"/>
          <p:cNvSpPr/>
          <p:nvPr isPhoto="0" userDrawn="0"/>
        </p:nvSpPr>
        <p:spPr bwMode="auto">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Tree>
  </p:cSld>
  <p:clrMapOvr>
    <a:masterClrMapping/>
  </p:clrMapOvr>
  <p:hf dt="1" ftr="1" hdr="1" sldNum="1"/>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 preserve="1" showMasterPhAnim="0" userDrawn="1">
  <p:cSld name="Titel, indhold og billede">
    <p:spTree>
      <p:nvGrpSpPr>
        <p:cNvPr id="1" name=""/>
        <p:cNvGrpSpPr/>
        <p:nvPr isPhoto="0" userDrawn="0"/>
      </p:nvGrpSpPr>
      <p:grpSpPr bwMode="auto">
        <a:xfrm>
          <a:off x="0" y="0"/>
          <a:ext cx="0" cy="0"/>
          <a:chOff x="0" y="0"/>
          <a:chExt cx="0" cy="0"/>
        </a:xfrm>
      </p:grpSpPr>
      <p:sp>
        <p:nvSpPr>
          <p:cNvPr id="7" name="Rectangle 6"/>
          <p:cNvSpPr/>
          <p:nvPr isPhoto="0" userDrawn="0"/>
        </p:nvSpPr>
        <p:spPr bwMode="auto">
          <a:xfrm>
            <a:off x="269875"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 name="Title 1"/>
          <p:cNvSpPr/>
          <p:nvPr isPhoto="0" userDrawn="0">
            <p:ph type="title" hasCustomPrompt="0"/>
          </p:nvPr>
        </p:nvSpPr>
        <p:spPr bwMode="auto">
          <a:xfrm>
            <a:off x="2178423" y="914400"/>
            <a:ext cx="6508377" cy="1143000"/>
          </a:xfrm>
        </p:spPr>
        <p:txBody>
          <a:bodyPr/>
          <a:lstStyle/>
          <a:p>
            <a:pPr>
              <a:defRPr/>
            </a:pPr>
            <a:r>
              <a:rPr/>
              <a:t>Klik for at redigere i masteren</a:t>
            </a:r>
            <a:endParaRPr/>
          </a:p>
        </p:txBody>
      </p:sp>
      <p:sp>
        <p:nvSpPr>
          <p:cNvPr id="3" name="Content Placeholder 2"/>
          <p:cNvSpPr/>
          <p:nvPr isPhoto="0" userDrawn="0">
            <p:ph idx="1" hasCustomPrompt="0"/>
          </p:nvPr>
        </p:nvSpPr>
        <p:spPr bwMode="auto">
          <a:xfrm>
            <a:off x="2178423" y="2209800"/>
            <a:ext cx="6508377" cy="3916363"/>
          </a:xfrm>
        </p:spPr>
        <p:txBody>
          <a:bodyPr/>
          <a:lstStyle/>
          <a:p>
            <a:pPr lvl="0">
              <a:defRPr/>
            </a:pPr>
            <a:r>
              <a:rPr/>
              <a:t>Klik for at redigere teksttypografierne i masteren</a:t>
            </a:r>
            <a:endParaRPr/>
          </a:p>
          <a:p>
            <a:pPr lvl="1">
              <a:defRPr/>
            </a:pPr>
            <a:r>
              <a:rPr/>
              <a:t>Andet niveau</a:t>
            </a:r>
            <a:endParaRPr/>
          </a:p>
          <a:p>
            <a:pPr lvl="2">
              <a:defRPr/>
            </a:pPr>
            <a:r>
              <a:rPr/>
              <a:t>Tredje niveau</a:t>
            </a:r>
            <a:endParaRPr/>
          </a:p>
          <a:p>
            <a:pPr lvl="3">
              <a:defRPr/>
            </a:pPr>
            <a:r>
              <a:rPr/>
              <a:t>Fjerde niveau</a:t>
            </a:r>
            <a:endParaRPr/>
          </a:p>
          <a:p>
            <a:pPr lvl="4">
              <a:defRPr/>
            </a:pPr>
            <a:r>
              <a:rPr/>
              <a:t>Femte niveau</a:t>
            </a:r>
            <a:endParaRPr/>
          </a:p>
        </p:txBody>
      </p:sp>
      <p:sp>
        <p:nvSpPr>
          <p:cNvPr id="4" name="Date Placeholder 3"/>
          <p:cNvSpPr/>
          <p:nvPr isPhoto="0" userDrawn="0">
            <p:ph type="dt" sz="half" idx="10" hasCustomPrompt="0"/>
          </p:nvPr>
        </p:nvSpPr>
        <p:spPr bwMode="auto">
          <a:xfrm>
            <a:off x="7212106" y="6356350"/>
            <a:ext cx="1752599" cy="365125"/>
          </a:xfrm>
        </p:spPr>
        <p:txBody>
          <a:bodyPr/>
          <a:lstStyle/>
          <a:p>
            <a:pPr>
              <a:defRPr/>
            </a:pPr>
            <a:fld id="{71322635-90A2-C14B-8028-75B9FB6B25BF}" type="datetime1">
              <a:t>07/03/10</a:t>
            </a:fld>
            <a:endParaRPr/>
          </a:p>
        </p:txBody>
      </p:sp>
      <p:sp>
        <p:nvSpPr>
          <p:cNvPr id="5" name="Footer Placeholder 4"/>
          <p:cNvSpPr/>
          <p:nvPr isPhoto="0" userDrawn="0">
            <p:ph type="ftr" sz="quarter" idx="11" hasCustomPrompt="0"/>
          </p:nvPr>
        </p:nvSpPr>
        <p:spPr bwMode="auto">
          <a:xfrm>
            <a:off x="2178423" y="6356350"/>
            <a:ext cx="4926852" cy="365125"/>
          </a:xfrm>
        </p:spPr>
        <p:txBody>
          <a:bodyPr/>
          <a:lstStyle/>
          <a:p>
            <a:pPr>
              <a:defRPr/>
            </a:pPr>
            <a:r>
              <a:rPr/>
              <a:t>Inspektorårsmøde, 2010, Anders Pors</a:t>
            </a:r>
            <a:endParaRPr/>
          </a:p>
        </p:txBody>
      </p:sp>
      <p:sp>
        <p:nvSpPr>
          <p:cNvPr id="6" name="Slide Number Placeholder 5"/>
          <p:cNvSpPr/>
          <p:nvPr isPhoto="0" userDrawn="0">
            <p:ph type="sldNum" sz="quarter" idx="12" hasCustomPrompt="0"/>
          </p:nvPr>
        </p:nvSpPr>
        <p:spPr bwMode="auto">
          <a:xfrm>
            <a:off x="331694" y="361016"/>
            <a:ext cx="506506" cy="365125"/>
          </a:xfrm>
        </p:spPr>
        <p:txBody>
          <a:bodyPr/>
          <a:lstStyle/>
          <a:p>
            <a:pPr>
              <a:defRPr/>
            </a:pPr>
            <a:fld id="{C4DDADFC-20AC-694E-B46E-55F74F8A8F92}" type="slidenum">
              <a:t>‹nr.›</a:t>
            </a:fld>
            <a:endParaRPr/>
          </a:p>
        </p:txBody>
      </p:sp>
      <p:sp>
        <p:nvSpPr>
          <p:cNvPr id="9" name="Picture Placeholder 8"/>
          <p:cNvSpPr/>
          <p:nvPr isPhoto="0" userDrawn="0">
            <p:ph type="pic" sz="quarter" idx="13" hasCustomPrompt="0"/>
          </p:nvPr>
        </p:nvSpPr>
        <p:spPr bwMode="auto">
          <a:xfrm>
            <a:off x="269875" y="1976718"/>
            <a:ext cx="1645920" cy="4625788"/>
          </a:xfrm>
        </p:spPr>
        <p:txBody>
          <a:bodyPr/>
          <a:lstStyle>
            <a:lvl1pPr>
              <a:buNone/>
              <a:defRPr/>
            </a:lvl1pPr>
          </a:lstStyle>
          <a:p>
            <a:pPr>
              <a:defRPr/>
            </a:pPr>
            <a:r>
              <a:rPr/>
              <a:t>Klik på ikonet for at tilføje et billede</a:t>
            </a:r>
            <a:endParaRPr/>
          </a:p>
        </p:txBody>
      </p:sp>
    </p:spTree>
  </p:cSld>
  <p:clrMapOvr>
    <a:masterClrMapping/>
  </p:clrMapOvr>
  <p:hf dt="1" ftr="1" hdr="1" sldNum="1"/>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 preserve="1" showMasterPhAnim="0" type="secHead" userDrawn="1">
  <p:cSld name="Afsnitsoverskrift">
    <p:spTree>
      <p:nvGrpSpPr>
        <p:cNvPr id="1" name=""/>
        <p:cNvGrpSpPr/>
        <p:nvPr isPhoto="0" userDrawn="0"/>
      </p:nvGrpSpPr>
      <p:grpSpPr bwMode="auto">
        <a:xfrm>
          <a:off x="0" y="0"/>
          <a:ext cx="0" cy="0"/>
          <a:chOff x="0" y="0"/>
          <a:chExt cx="0" cy="0"/>
        </a:xfrm>
      </p:grpSpPr>
      <p:sp>
        <p:nvSpPr>
          <p:cNvPr id="7" name="Rectangle 6"/>
          <p:cNvSpPr/>
          <p:nvPr isPhoto="0" userDrawn="0"/>
        </p:nvSpPr>
        <p:spPr bwMode="auto">
          <a:xfrm>
            <a:off x="7758952" y="268288"/>
            <a:ext cx="1099073"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 name="Title 1"/>
          <p:cNvSpPr/>
          <p:nvPr isPhoto="0" userDrawn="0">
            <p:ph type="title" hasCustomPrompt="0"/>
          </p:nvPr>
        </p:nvSpPr>
        <p:spPr bwMode="auto">
          <a:xfrm>
            <a:off x="2209801" y="3429000"/>
            <a:ext cx="4966446" cy="1398494"/>
          </a:xfrm>
        </p:spPr>
        <p:txBody>
          <a:bodyPr anchor="b" anchorCtr="0"/>
          <a:lstStyle>
            <a:lvl1pPr algn="r">
              <a:defRPr sz="4600" b="0" cap="none"/>
            </a:lvl1pPr>
          </a:lstStyle>
          <a:p>
            <a:pPr>
              <a:defRPr/>
            </a:pPr>
            <a:r>
              <a:rPr/>
              <a:t>Klik for at redigere i masteren</a:t>
            </a:r>
            <a:endParaRPr/>
          </a:p>
        </p:txBody>
      </p:sp>
      <p:sp>
        <p:nvSpPr>
          <p:cNvPr id="3" name="Text Placeholder 2"/>
          <p:cNvSpPr/>
          <p:nvPr isPhoto="0" userDrawn="0">
            <p:ph type="body" idx="1" hasCustomPrompt="0"/>
          </p:nvPr>
        </p:nvSpPr>
        <p:spPr bwMode="auto">
          <a:xfrm>
            <a:off x="2209801" y="4824414"/>
            <a:ext cx="4966446" cy="1320800"/>
          </a:xfrm>
        </p:spPr>
        <p:txBody>
          <a:bodyPr anchor="t" anchorCtr="0">
            <a:normAutofit/>
          </a:bodyPr>
          <a:lstStyle>
            <a:lvl1pPr marL="0" indent="0" algn="r">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a:t>Klik for at redigere teksttypografierne i masteren</a:t>
            </a:r>
            <a:endParaRPr/>
          </a:p>
        </p:txBody>
      </p:sp>
      <p:sp>
        <p:nvSpPr>
          <p:cNvPr id="4" name="Date Placeholder 3"/>
          <p:cNvSpPr/>
          <p:nvPr isPhoto="0" userDrawn="0">
            <p:ph type="dt" sz="half" idx="10" hasCustomPrompt="0"/>
          </p:nvPr>
        </p:nvSpPr>
        <p:spPr bwMode="auto">
          <a:xfrm>
            <a:off x="5562600" y="6356350"/>
            <a:ext cx="1622612" cy="365125"/>
          </a:xfrm>
        </p:spPr>
        <p:txBody>
          <a:bodyPr/>
          <a:lstStyle/>
          <a:p>
            <a:pPr>
              <a:defRPr/>
            </a:pPr>
            <a:fld id="{70869D5D-BF4A-3843-BD6C-97241280503A}" type="datetime1">
              <a:t>07/03/10</a:t>
            </a:fld>
            <a:endParaRPr/>
          </a:p>
        </p:txBody>
      </p:sp>
      <p:sp>
        <p:nvSpPr>
          <p:cNvPr id="5" name="Footer Placeholder 4"/>
          <p:cNvSpPr/>
          <p:nvPr isPhoto="0" userDrawn="0">
            <p:ph type="ftr" sz="quarter" idx="11" hasCustomPrompt="0"/>
          </p:nvPr>
        </p:nvSpPr>
        <p:spPr bwMode="auto">
          <a:xfrm>
            <a:off x="174812" y="6356350"/>
            <a:ext cx="5311588" cy="365125"/>
          </a:xfrm>
        </p:spPr>
        <p:txBody>
          <a:bodyPr/>
          <a:lstStyle/>
          <a:p>
            <a:pPr>
              <a:defRPr/>
            </a:pPr>
            <a:r>
              <a:rPr/>
              <a:t>Inspektorårsmøde, 2010, Anders Pors</a:t>
            </a:r>
            <a:endParaRPr/>
          </a:p>
        </p:txBody>
      </p:sp>
      <p:sp>
        <p:nvSpPr>
          <p:cNvPr id="6" name="Slide Number Placeholder 5"/>
          <p:cNvSpPr/>
          <p:nvPr isPhoto="0" userDrawn="0">
            <p:ph type="sldNum" sz="quarter" idx="12" hasCustomPrompt="0"/>
          </p:nvPr>
        </p:nvSpPr>
        <p:spPr bwMode="auto"/>
        <p:txBody>
          <a:bodyPr/>
          <a:lstStyle/>
          <a:p>
            <a:pPr>
              <a:defRPr/>
            </a:pPr>
            <a:fld id="{C4DDADFC-20AC-694E-B46E-55F74F8A8F92}" type="slidenum">
              <a:t>‹nr.›</a:t>
            </a:fld>
            <a:endParaRPr/>
          </a:p>
        </p:txBody>
      </p:sp>
    </p:spTree>
  </p:cSld>
  <p:clrMapOvr>
    <a:masterClrMapping/>
  </p:clrMapOvr>
  <p:hf dt="1" ftr="1" hdr="1" sldNum="1"/>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 preserve="1" showMasterPhAnim="0" userDrawn="1">
  <p:cSld name="Afsnit med billede">
    <p:spTree>
      <p:nvGrpSpPr>
        <p:cNvPr id="1" name=""/>
        <p:cNvGrpSpPr/>
        <p:nvPr isPhoto="0" userDrawn="0"/>
      </p:nvGrpSpPr>
      <p:grpSpPr bwMode="auto">
        <a:xfrm>
          <a:off x="0" y="0"/>
          <a:ext cx="0" cy="0"/>
          <a:chOff x="0" y="0"/>
          <a:chExt cx="0" cy="0"/>
        </a:xfrm>
      </p:grpSpPr>
      <p:sp>
        <p:nvSpPr>
          <p:cNvPr id="7" name="Rectangle 6"/>
          <p:cNvSpPr/>
          <p:nvPr isPhoto="0" userDrawn="0"/>
        </p:nvSpPr>
        <p:spPr bwMode="auto">
          <a:xfrm>
            <a:off x="269875" y="4773706"/>
            <a:ext cx="2971800" cy="18445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 name="Title 1"/>
          <p:cNvSpPr/>
          <p:nvPr isPhoto="0" userDrawn="0">
            <p:ph type="title" hasCustomPrompt="0"/>
          </p:nvPr>
        </p:nvSpPr>
        <p:spPr bwMode="auto">
          <a:xfrm>
            <a:off x="3720354" y="3429001"/>
            <a:ext cx="4966446" cy="1398494"/>
          </a:xfrm>
        </p:spPr>
        <p:txBody>
          <a:bodyPr anchor="b" anchorCtr="0"/>
          <a:lstStyle>
            <a:lvl1pPr algn="r">
              <a:defRPr sz="4600" b="0" cap="none"/>
            </a:lvl1pPr>
          </a:lstStyle>
          <a:p>
            <a:pPr>
              <a:defRPr/>
            </a:pPr>
            <a:r>
              <a:rPr/>
              <a:t>Klik for at redigere i masteren</a:t>
            </a:r>
            <a:endParaRPr/>
          </a:p>
        </p:txBody>
      </p:sp>
      <p:sp>
        <p:nvSpPr>
          <p:cNvPr id="3" name="Text Placeholder 2"/>
          <p:cNvSpPr/>
          <p:nvPr isPhoto="0" userDrawn="0">
            <p:ph type="body" idx="1" hasCustomPrompt="0"/>
          </p:nvPr>
        </p:nvSpPr>
        <p:spPr bwMode="auto">
          <a:xfrm>
            <a:off x="3720354" y="4824414"/>
            <a:ext cx="4966446" cy="1320800"/>
          </a:xfrm>
        </p:spPr>
        <p:txBody>
          <a:bodyPr anchor="t" anchorCtr="0">
            <a:normAutofit/>
          </a:bodyPr>
          <a:lstStyle>
            <a:lvl1pPr marL="0" indent="0" algn="r">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a:t>Klik for at redigere teksttypografierne i masteren</a:t>
            </a:r>
            <a:endParaRPr/>
          </a:p>
        </p:txBody>
      </p:sp>
      <p:sp>
        <p:nvSpPr>
          <p:cNvPr id="6" name="Slide Number Placeholder 5"/>
          <p:cNvSpPr/>
          <p:nvPr isPhoto="0" userDrawn="0">
            <p:ph type="sldNum" sz="quarter" idx="12" hasCustomPrompt="0"/>
          </p:nvPr>
        </p:nvSpPr>
        <p:spPr bwMode="auto">
          <a:xfrm>
            <a:off x="351212" y="6104965"/>
            <a:ext cx="506506" cy="365125"/>
          </a:xfrm>
        </p:spPr>
        <p:txBody>
          <a:bodyPr/>
          <a:lstStyle/>
          <a:p>
            <a:pPr>
              <a:defRPr/>
            </a:pPr>
            <a:fld id="{C4DDADFC-20AC-694E-B46E-55F74F8A8F92}" type="slidenum">
              <a:t>‹nr.›</a:t>
            </a:fld>
            <a:endParaRPr/>
          </a:p>
        </p:txBody>
      </p:sp>
      <p:sp>
        <p:nvSpPr>
          <p:cNvPr id="9" name="Picture Placeholder 8"/>
          <p:cNvSpPr/>
          <p:nvPr isPhoto="0" userDrawn="0">
            <p:ph type="pic" sz="quarter" idx="13" hasCustomPrompt="0"/>
          </p:nvPr>
        </p:nvSpPr>
        <p:spPr bwMode="auto">
          <a:xfrm>
            <a:off x="269874" y="268288"/>
            <a:ext cx="2971800" cy="4438650"/>
          </a:xfrm>
        </p:spPr>
        <p:txBody>
          <a:bodyPr/>
          <a:lstStyle>
            <a:lvl1pPr>
              <a:buNone/>
              <a:defRPr/>
            </a:lvl1pPr>
          </a:lstStyle>
          <a:p>
            <a:pPr>
              <a:defRPr/>
            </a:pPr>
            <a:r>
              <a:rPr/>
              <a:t>Klik på ikonet for at tilføje et billede</a:t>
            </a:r>
            <a:endParaRPr/>
          </a:p>
        </p:txBody>
      </p:sp>
    </p:spTree>
  </p:cSld>
  <p:clrMapOvr>
    <a:masterClrMapping/>
  </p:clrMapOvr>
  <p:hf dt="1" ftr="1" hdr="1" sldNum="1"/>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 preserve="1" showMasterPhAnim="0" type="twoObj" userDrawn="1">
  <p:cSld name="To indholdsobjekter">
    <p:spTree>
      <p:nvGrpSpPr>
        <p:cNvPr id="1" name=""/>
        <p:cNvGrpSpPr/>
        <p:nvPr isPhoto="0" userDrawn="0"/>
      </p:nvGrpSpPr>
      <p:grpSpPr bwMode="auto">
        <a:xfrm>
          <a:off x="0" y="0"/>
          <a:ext cx="0" cy="0"/>
          <a:chOff x="0" y="0"/>
          <a:chExt cx="0" cy="0"/>
        </a:xfrm>
      </p:grpSpPr>
      <p:sp>
        <p:nvSpPr>
          <p:cNvPr id="8" name="Rectangle 7"/>
          <p:cNvSpPr/>
          <p:nvPr isPhoto="0" userDrawn="0"/>
        </p:nvSpPr>
        <p:spPr bwMode="auto">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 name="Title 1"/>
          <p:cNvSpPr/>
          <p:nvPr isPhoto="0" userDrawn="0">
            <p:ph type="title" hasCustomPrompt="0"/>
          </p:nvPr>
        </p:nvSpPr>
        <p:spPr bwMode="auto">
          <a:xfrm>
            <a:off x="457199" y="914400"/>
            <a:ext cx="7391401" cy="1143000"/>
          </a:xfrm>
        </p:spPr>
        <p:txBody>
          <a:bodyPr/>
          <a:lstStyle/>
          <a:p>
            <a:pPr>
              <a:defRPr/>
            </a:pPr>
            <a:r>
              <a:rPr/>
              <a:t>Klik for at redigere i masteren</a:t>
            </a:r>
            <a:endParaRPr/>
          </a:p>
        </p:txBody>
      </p:sp>
      <p:sp>
        <p:nvSpPr>
          <p:cNvPr id="3" name="Content Placeholder 2"/>
          <p:cNvSpPr/>
          <p:nvPr isPhoto="0" userDrawn="0">
            <p:ph sz="half" idx="1" hasCustomPrompt="0"/>
          </p:nvPr>
        </p:nvSpPr>
        <p:spPr bwMode="auto">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defRPr/>
            </a:pPr>
            <a:r>
              <a:rPr/>
              <a:t>Klik for at redigere teksttypografierne i masteren</a:t>
            </a:r>
            <a:endParaRPr/>
          </a:p>
          <a:p>
            <a:pPr lvl="1">
              <a:defRPr/>
            </a:pPr>
            <a:r>
              <a:rPr/>
              <a:t>Andet niveau</a:t>
            </a:r>
            <a:endParaRPr/>
          </a:p>
          <a:p>
            <a:pPr lvl="2">
              <a:defRPr/>
            </a:pPr>
            <a:r>
              <a:rPr/>
              <a:t>Tredje niveau</a:t>
            </a:r>
            <a:endParaRPr/>
          </a:p>
          <a:p>
            <a:pPr lvl="3">
              <a:defRPr/>
            </a:pPr>
            <a:r>
              <a:rPr/>
              <a:t>Fjerde niveau</a:t>
            </a:r>
            <a:endParaRPr/>
          </a:p>
          <a:p>
            <a:pPr lvl="4">
              <a:defRPr/>
            </a:pPr>
            <a:r>
              <a:rPr/>
              <a:t>Femte niveau</a:t>
            </a:r>
            <a:endParaRPr/>
          </a:p>
        </p:txBody>
      </p:sp>
      <p:sp>
        <p:nvSpPr>
          <p:cNvPr id="4" name="Content Placeholder 3"/>
          <p:cNvSpPr/>
          <p:nvPr isPhoto="0" userDrawn="0">
            <p:ph sz="half" idx="2" hasCustomPrompt="0"/>
          </p:nvPr>
        </p:nvSpPr>
        <p:spPr bwMode="auto">
          <a:xfrm>
            <a:off x="428244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defRPr/>
            </a:pPr>
            <a:r>
              <a:rPr/>
              <a:t>Klik for at redigere teksttypografierne i masteren</a:t>
            </a:r>
            <a:endParaRPr/>
          </a:p>
          <a:p>
            <a:pPr lvl="1">
              <a:defRPr/>
            </a:pPr>
            <a:r>
              <a:rPr/>
              <a:t>Andet niveau</a:t>
            </a:r>
            <a:endParaRPr/>
          </a:p>
          <a:p>
            <a:pPr lvl="2">
              <a:defRPr/>
            </a:pPr>
            <a:r>
              <a:rPr/>
              <a:t>Tredje niveau</a:t>
            </a:r>
            <a:endParaRPr/>
          </a:p>
          <a:p>
            <a:pPr lvl="3">
              <a:defRPr/>
            </a:pPr>
            <a:r>
              <a:rPr/>
              <a:t>Fjerde niveau</a:t>
            </a:r>
            <a:endParaRPr/>
          </a:p>
          <a:p>
            <a:pPr lvl="4">
              <a:defRPr/>
            </a:pPr>
            <a:r>
              <a:rPr/>
              <a:t>Femte niveau</a:t>
            </a:r>
            <a:endParaRPr/>
          </a:p>
        </p:txBody>
      </p:sp>
      <p:sp>
        <p:nvSpPr>
          <p:cNvPr id="5" name="Date Placeholder 4"/>
          <p:cNvSpPr/>
          <p:nvPr isPhoto="0" userDrawn="0">
            <p:ph type="dt" sz="half" idx="10" hasCustomPrompt="0"/>
          </p:nvPr>
        </p:nvSpPr>
        <p:spPr bwMode="auto"/>
        <p:txBody>
          <a:bodyPr/>
          <a:lstStyle/>
          <a:p>
            <a:pPr>
              <a:defRPr/>
            </a:pPr>
            <a:fld id="{A3C9017C-9DDF-9F42-8351-A5197FE5891D}" type="datetime1">
              <a:t>07/03/10</a:t>
            </a:fld>
            <a:endParaRPr/>
          </a:p>
        </p:txBody>
      </p:sp>
      <p:sp>
        <p:nvSpPr>
          <p:cNvPr id="6" name="Footer Placeholder 5"/>
          <p:cNvSpPr/>
          <p:nvPr isPhoto="0" userDrawn="0">
            <p:ph type="ftr" sz="quarter" idx="11" hasCustomPrompt="0"/>
          </p:nvPr>
        </p:nvSpPr>
        <p:spPr bwMode="auto"/>
        <p:txBody>
          <a:bodyPr/>
          <a:lstStyle/>
          <a:p>
            <a:pPr>
              <a:defRPr/>
            </a:pPr>
            <a:r>
              <a:rPr/>
              <a:t>Inspektorårsmøde, 2010, Anders Pors</a:t>
            </a:r>
            <a:endParaRPr/>
          </a:p>
        </p:txBody>
      </p:sp>
      <p:sp>
        <p:nvSpPr>
          <p:cNvPr id="7" name="Slide Number Placeholder 6"/>
          <p:cNvSpPr/>
          <p:nvPr isPhoto="0" userDrawn="0">
            <p:ph type="sldNum" sz="quarter" idx="12" hasCustomPrompt="0"/>
          </p:nvPr>
        </p:nvSpPr>
        <p:spPr bwMode="auto"/>
        <p:txBody>
          <a:bodyPr/>
          <a:lstStyle/>
          <a:p>
            <a:pPr>
              <a:defRPr/>
            </a:pPr>
            <a:fld id="{C4DDADFC-20AC-694E-B46E-55F74F8A8F92}" type="slidenum">
              <a:t>‹nr.›</a:t>
            </a:fld>
            <a:endParaRPr/>
          </a:p>
        </p:txBody>
      </p:sp>
    </p:spTree>
  </p:cSld>
  <p:clrMapOvr>
    <a:masterClrMapping/>
  </p:clrMapOvr>
  <p:hf dt="1" ftr="1" hdr="1" sldNum="1"/>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 preserve="1" showMasterPhAnim="0" type="twoTxTwoObj" userDrawn="1">
  <p:cSld name="Sammenligning">
    <p:spTree>
      <p:nvGrpSpPr>
        <p:cNvPr id="1" name=""/>
        <p:cNvGrpSpPr/>
        <p:nvPr isPhoto="0" userDrawn="0"/>
      </p:nvGrpSpPr>
      <p:grpSpPr bwMode="auto">
        <a:xfrm>
          <a:off x="0" y="0"/>
          <a:ext cx="0" cy="0"/>
          <a:chOff x="0" y="0"/>
          <a:chExt cx="0" cy="0"/>
        </a:xfrm>
      </p:grpSpPr>
      <p:sp>
        <p:nvSpPr>
          <p:cNvPr id="10" name="Rectangle 9"/>
          <p:cNvSpPr/>
          <p:nvPr isPhoto="0" userDrawn="0"/>
        </p:nvSpPr>
        <p:spPr bwMode="auto">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 name="Title 1"/>
          <p:cNvSpPr/>
          <p:nvPr isPhoto="0" userDrawn="0">
            <p:ph type="title" hasCustomPrompt="0"/>
          </p:nvPr>
        </p:nvSpPr>
        <p:spPr bwMode="auto">
          <a:xfrm>
            <a:off x="457199" y="914400"/>
            <a:ext cx="7388352" cy="1143000"/>
          </a:xfrm>
        </p:spPr>
        <p:txBody>
          <a:bodyPr/>
          <a:lstStyle>
            <a:lvl1pPr>
              <a:defRPr/>
            </a:lvl1pPr>
          </a:lstStyle>
          <a:p>
            <a:pPr>
              <a:defRPr/>
            </a:pPr>
            <a:r>
              <a:rPr/>
              <a:t>Klik for at redigere i masteren</a:t>
            </a:r>
            <a:endParaRPr/>
          </a:p>
        </p:txBody>
      </p:sp>
      <p:sp>
        <p:nvSpPr>
          <p:cNvPr id="3" name="Text Placeholder 2"/>
          <p:cNvSpPr/>
          <p:nvPr isPhoto="0" userDrawn="0">
            <p:ph type="body" idx="1" hasCustomPrompt="0"/>
          </p:nvPr>
        </p:nvSpPr>
        <p:spPr bwMode="auto">
          <a:xfrm>
            <a:off x="457200" y="2054132"/>
            <a:ext cx="3566160" cy="639762"/>
          </a:xfrm>
        </p:spPr>
        <p:txBody>
          <a:bodyPr anchor="b">
            <a:noAutofit/>
          </a:bodyPr>
          <a:lstStyle>
            <a:lvl1pPr marL="0" indent="0" algn="ctr">
              <a:spcBef>
                <a:spcPts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Klik for at redigere teksttypografierne i masteren</a:t>
            </a:r>
            <a:endParaRPr/>
          </a:p>
        </p:txBody>
      </p:sp>
      <p:sp>
        <p:nvSpPr>
          <p:cNvPr id="4" name="Content Placeholder 3"/>
          <p:cNvSpPr/>
          <p:nvPr isPhoto="0" userDrawn="0">
            <p:ph sz="half" idx="2" hasCustomPrompt="0"/>
          </p:nvPr>
        </p:nvSpPr>
        <p:spPr bwMode="auto">
          <a:xfrm>
            <a:off x="457200"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defRPr/>
            </a:pPr>
            <a:r>
              <a:rPr/>
              <a:t>Klik for at redigere teksttypografierne i masteren</a:t>
            </a:r>
            <a:endParaRPr/>
          </a:p>
          <a:p>
            <a:pPr lvl="1">
              <a:defRPr/>
            </a:pPr>
            <a:r>
              <a:rPr/>
              <a:t>Andet niveau</a:t>
            </a:r>
            <a:endParaRPr/>
          </a:p>
          <a:p>
            <a:pPr lvl="2">
              <a:defRPr/>
            </a:pPr>
            <a:r>
              <a:rPr/>
              <a:t>Tredje niveau</a:t>
            </a:r>
            <a:endParaRPr/>
          </a:p>
          <a:p>
            <a:pPr lvl="3">
              <a:defRPr/>
            </a:pPr>
            <a:r>
              <a:rPr/>
              <a:t>Fjerde niveau</a:t>
            </a:r>
            <a:endParaRPr/>
          </a:p>
          <a:p>
            <a:pPr lvl="4">
              <a:defRPr/>
            </a:pPr>
            <a:r>
              <a:rPr/>
              <a:t>Femte niveau</a:t>
            </a:r>
            <a:endParaRPr/>
          </a:p>
        </p:txBody>
      </p:sp>
      <p:sp>
        <p:nvSpPr>
          <p:cNvPr id="5" name="Text Placeholder 4"/>
          <p:cNvSpPr/>
          <p:nvPr isPhoto="0" userDrawn="0">
            <p:ph type="body" sz="quarter" idx="3" hasCustomPrompt="0"/>
          </p:nvPr>
        </p:nvSpPr>
        <p:spPr bwMode="auto">
          <a:xfrm>
            <a:off x="4279391" y="2054132"/>
            <a:ext cx="3566160" cy="639762"/>
          </a:xfrm>
        </p:spPr>
        <p:txBody>
          <a:bodyPr anchor="b">
            <a:noAutofit/>
          </a:bodyPr>
          <a:lstStyle>
            <a:lvl1pPr marL="0" indent="0" algn="ctr">
              <a:spcBef>
                <a:spcPts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Klik for at redigere teksttypografierne i masteren</a:t>
            </a:r>
            <a:endParaRPr/>
          </a:p>
        </p:txBody>
      </p:sp>
      <p:sp>
        <p:nvSpPr>
          <p:cNvPr id="6" name="Content Placeholder 5"/>
          <p:cNvSpPr/>
          <p:nvPr isPhoto="0" userDrawn="0">
            <p:ph sz="quarter" idx="4" hasCustomPrompt="0"/>
          </p:nvPr>
        </p:nvSpPr>
        <p:spPr bwMode="auto">
          <a:xfrm>
            <a:off x="4279391"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defRPr/>
            </a:pPr>
            <a:r>
              <a:rPr/>
              <a:t>Klik for at redigere teksttypografierne i masteren</a:t>
            </a:r>
            <a:endParaRPr/>
          </a:p>
          <a:p>
            <a:pPr lvl="1">
              <a:defRPr/>
            </a:pPr>
            <a:r>
              <a:rPr/>
              <a:t>Andet niveau</a:t>
            </a:r>
            <a:endParaRPr/>
          </a:p>
          <a:p>
            <a:pPr lvl="2">
              <a:defRPr/>
            </a:pPr>
            <a:r>
              <a:rPr/>
              <a:t>Tredje niveau</a:t>
            </a:r>
            <a:endParaRPr/>
          </a:p>
          <a:p>
            <a:pPr lvl="3">
              <a:defRPr/>
            </a:pPr>
            <a:r>
              <a:rPr/>
              <a:t>Fjerde niveau</a:t>
            </a:r>
            <a:endParaRPr/>
          </a:p>
          <a:p>
            <a:pPr lvl="4">
              <a:defRPr/>
            </a:pPr>
            <a:r>
              <a:rPr/>
              <a:t>Femte niveau</a:t>
            </a:r>
            <a:endParaRPr/>
          </a:p>
        </p:txBody>
      </p:sp>
      <p:sp>
        <p:nvSpPr>
          <p:cNvPr id="7" name="Date Placeholder 6"/>
          <p:cNvSpPr/>
          <p:nvPr isPhoto="0" userDrawn="0">
            <p:ph type="dt" sz="half" idx="10" hasCustomPrompt="0"/>
          </p:nvPr>
        </p:nvSpPr>
        <p:spPr bwMode="auto"/>
        <p:txBody>
          <a:bodyPr/>
          <a:lstStyle/>
          <a:p>
            <a:pPr>
              <a:defRPr/>
            </a:pPr>
            <a:fld id="{8D8A2431-92AE-1C4F-B43C-9F0D03B37FC8}" type="datetime1">
              <a:t>07/03/10</a:t>
            </a:fld>
            <a:endParaRPr/>
          </a:p>
        </p:txBody>
      </p:sp>
      <p:sp>
        <p:nvSpPr>
          <p:cNvPr id="8" name="Footer Placeholder 7"/>
          <p:cNvSpPr/>
          <p:nvPr isPhoto="0" userDrawn="0">
            <p:ph type="ftr" sz="quarter" idx="11" hasCustomPrompt="0"/>
          </p:nvPr>
        </p:nvSpPr>
        <p:spPr bwMode="auto"/>
        <p:txBody>
          <a:bodyPr/>
          <a:lstStyle/>
          <a:p>
            <a:pPr>
              <a:defRPr/>
            </a:pPr>
            <a:r>
              <a:rPr/>
              <a:t>Inspektorårsmøde, 2010, Anders Pors</a:t>
            </a:r>
            <a:endParaRPr/>
          </a:p>
        </p:txBody>
      </p:sp>
      <p:sp>
        <p:nvSpPr>
          <p:cNvPr id="9" name="Slide Number Placeholder 8"/>
          <p:cNvSpPr/>
          <p:nvPr isPhoto="0" userDrawn="0">
            <p:ph type="sldNum" sz="quarter" idx="12" hasCustomPrompt="0"/>
          </p:nvPr>
        </p:nvSpPr>
        <p:spPr bwMode="auto"/>
        <p:txBody>
          <a:bodyPr/>
          <a:lstStyle/>
          <a:p>
            <a:pPr>
              <a:defRPr/>
            </a:pPr>
            <a:fld id="{C4DDADFC-20AC-694E-B46E-55F74F8A8F92}" type="slidenum">
              <a:t>‹nr.›</a:t>
            </a:fld>
            <a:endParaRPr/>
          </a:p>
        </p:txBody>
      </p:sp>
    </p:spTree>
  </p:cSld>
  <p:clrMapOvr>
    <a:masterClrMapping/>
  </p:clrMapOvr>
  <p:hf dt="1" ftr="1" hdr="1" sldNum="1"/>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 preserve="1" showMasterPhAnim="0" userDrawn="1">
  <p:cSld name="2 indhold, øverst og nederst">
    <p:spTree>
      <p:nvGrpSpPr>
        <p:cNvPr id="1" name=""/>
        <p:cNvGrpSpPr/>
        <p:nvPr isPhoto="0" userDrawn="0"/>
      </p:nvGrpSpPr>
      <p:grpSpPr bwMode="auto">
        <a:xfrm>
          <a:off x="0" y="0"/>
          <a:ext cx="0" cy="0"/>
          <a:chOff x="0" y="0"/>
          <a:chExt cx="0" cy="0"/>
        </a:xfrm>
      </p:grpSpPr>
      <p:sp>
        <p:nvSpPr>
          <p:cNvPr id="8" name="Rectangle 7"/>
          <p:cNvSpPr/>
          <p:nvPr isPhoto="0" userDrawn="0"/>
        </p:nvSpPr>
        <p:spPr bwMode="auto">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 name="Title 1"/>
          <p:cNvSpPr/>
          <p:nvPr isPhoto="0" userDrawn="0">
            <p:ph type="title" hasCustomPrompt="0"/>
          </p:nvPr>
        </p:nvSpPr>
        <p:spPr bwMode="auto">
          <a:xfrm>
            <a:off x="457199" y="914400"/>
            <a:ext cx="7391401" cy="1143000"/>
          </a:xfrm>
        </p:spPr>
        <p:txBody>
          <a:bodyPr/>
          <a:lstStyle/>
          <a:p>
            <a:pPr>
              <a:defRPr/>
            </a:pPr>
            <a:r>
              <a:rPr/>
              <a:t>Klik for at redigere i masteren</a:t>
            </a:r>
            <a:endParaRPr/>
          </a:p>
        </p:txBody>
      </p:sp>
      <p:sp>
        <p:nvSpPr>
          <p:cNvPr id="3" name="Content Placeholder 2"/>
          <p:cNvSpPr/>
          <p:nvPr isPhoto="0" userDrawn="0">
            <p:ph sz="half" idx="1" hasCustomPrompt="0"/>
          </p:nvPr>
        </p:nvSpPr>
        <p:spPr bwMode="auto">
          <a:xfrm>
            <a:off x="457199" y="2214562"/>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defRPr/>
            </a:pPr>
            <a:r>
              <a:rPr/>
              <a:t>Klik for at redigere teksttypografierne i masteren</a:t>
            </a:r>
            <a:endParaRPr/>
          </a:p>
          <a:p>
            <a:pPr lvl="1">
              <a:defRPr/>
            </a:pPr>
            <a:r>
              <a:rPr/>
              <a:t>Andet niveau</a:t>
            </a:r>
            <a:endParaRPr/>
          </a:p>
          <a:p>
            <a:pPr lvl="2">
              <a:defRPr/>
            </a:pPr>
            <a:r>
              <a:rPr/>
              <a:t>Tredje niveau</a:t>
            </a:r>
            <a:endParaRPr/>
          </a:p>
          <a:p>
            <a:pPr lvl="3">
              <a:defRPr/>
            </a:pPr>
            <a:r>
              <a:rPr/>
              <a:t>Fjerde niveau</a:t>
            </a:r>
            <a:endParaRPr/>
          </a:p>
          <a:p>
            <a:pPr lvl="4">
              <a:defRPr/>
            </a:pPr>
            <a:r>
              <a:rPr/>
              <a:t>Femte niveau</a:t>
            </a:r>
            <a:endParaRPr/>
          </a:p>
        </p:txBody>
      </p:sp>
      <p:sp>
        <p:nvSpPr>
          <p:cNvPr id="5" name="Date Placeholder 4"/>
          <p:cNvSpPr/>
          <p:nvPr isPhoto="0" userDrawn="0">
            <p:ph type="dt" sz="half" idx="10" hasCustomPrompt="0"/>
          </p:nvPr>
        </p:nvSpPr>
        <p:spPr bwMode="auto"/>
        <p:txBody>
          <a:bodyPr/>
          <a:lstStyle/>
          <a:p>
            <a:pPr>
              <a:defRPr/>
            </a:pPr>
            <a:fld id="{6428F9F6-6F31-CD46-A698-8123AF861837}" type="datetime1">
              <a:t>07/03/10</a:t>
            </a:fld>
            <a:endParaRPr/>
          </a:p>
        </p:txBody>
      </p:sp>
      <p:sp>
        <p:nvSpPr>
          <p:cNvPr id="6" name="Footer Placeholder 5"/>
          <p:cNvSpPr/>
          <p:nvPr isPhoto="0" userDrawn="0">
            <p:ph type="ftr" sz="quarter" idx="11" hasCustomPrompt="0"/>
          </p:nvPr>
        </p:nvSpPr>
        <p:spPr bwMode="auto"/>
        <p:txBody>
          <a:bodyPr/>
          <a:lstStyle/>
          <a:p>
            <a:pPr>
              <a:defRPr/>
            </a:pPr>
            <a:r>
              <a:rPr/>
              <a:t>Inspektorårsmøde, 2010, Anders Pors</a:t>
            </a:r>
            <a:endParaRPr/>
          </a:p>
        </p:txBody>
      </p:sp>
      <p:sp>
        <p:nvSpPr>
          <p:cNvPr id="7" name="Slide Number Placeholder 6"/>
          <p:cNvSpPr/>
          <p:nvPr isPhoto="0" userDrawn="0">
            <p:ph type="sldNum" sz="quarter" idx="12" hasCustomPrompt="0"/>
          </p:nvPr>
        </p:nvSpPr>
        <p:spPr bwMode="auto"/>
        <p:txBody>
          <a:bodyPr/>
          <a:lstStyle/>
          <a:p>
            <a:pPr>
              <a:defRPr/>
            </a:pPr>
            <a:fld id="{C4DDADFC-20AC-694E-B46E-55F74F8A8F92}" type="slidenum">
              <a:t>‹nr.›</a:t>
            </a:fld>
            <a:endParaRPr/>
          </a:p>
        </p:txBody>
      </p:sp>
      <p:sp>
        <p:nvSpPr>
          <p:cNvPr id="9" name="Content Placeholder 2"/>
          <p:cNvSpPr/>
          <p:nvPr isPhoto="0" userDrawn="0">
            <p:ph sz="half" idx="13" hasCustomPrompt="0"/>
          </p:nvPr>
        </p:nvSpPr>
        <p:spPr bwMode="auto">
          <a:xfrm>
            <a:off x="457199" y="4224973"/>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defRPr/>
            </a:pPr>
            <a:r>
              <a:rPr/>
              <a:t>Klik for at redigere teksttypografierne i masteren</a:t>
            </a:r>
            <a:endParaRPr/>
          </a:p>
          <a:p>
            <a:pPr lvl="1">
              <a:defRPr/>
            </a:pPr>
            <a:r>
              <a:rPr/>
              <a:t>Andet niveau</a:t>
            </a:r>
            <a:endParaRPr/>
          </a:p>
          <a:p>
            <a:pPr lvl="2">
              <a:defRPr/>
            </a:pPr>
            <a:r>
              <a:rPr/>
              <a:t>Tredje niveau</a:t>
            </a:r>
            <a:endParaRPr/>
          </a:p>
          <a:p>
            <a:pPr lvl="3">
              <a:defRPr/>
            </a:pPr>
            <a:r>
              <a:rPr/>
              <a:t>Fjerde niveau</a:t>
            </a:r>
            <a:endParaRPr/>
          </a:p>
          <a:p>
            <a:pPr lvl="4">
              <a:defRPr/>
            </a:pPr>
            <a:r>
              <a:rPr/>
              <a:t>Femte niveau</a:t>
            </a:r>
            <a:endParaRPr/>
          </a:p>
        </p:txBody>
      </p:sp>
    </p:spTree>
  </p:cSld>
  <p:clrMapOvr>
    <a:masterClrMapping/>
  </p:clrMapOvr>
  <p:hf dt="1" ftr="1" hdr="1" sldNum="1"/>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0">
  <p:cSld name="">
    <p:bg>
      <p:bgRef idx="1001">
        <a:schemeClr val="bg1"/>
      </p:bgRef>
    </p:bg>
    <p:spTree>
      <p:nvGrpSpPr>
        <p:cNvPr id="1" name=""/>
        <p:cNvGrpSpPr/>
        <p:nvPr isPhoto="0" userDrawn="0"/>
      </p:nvGrpSpPr>
      <p:grpSpPr bwMode="auto">
        <a:xfrm>
          <a:off x="0" y="0"/>
          <a:ext cx="0" cy="0"/>
          <a:chOff x="0" y="0"/>
          <a:chExt cx="0" cy="0"/>
        </a:xfrm>
      </p:grpSpPr>
      <p:sp>
        <p:nvSpPr>
          <p:cNvPr id="2" name="Title Placeholder 1"/>
          <p:cNvSpPr/>
          <p:nvPr isPhoto="0" userDrawn="0">
            <p:ph type="title" hasCustomPrompt="0"/>
          </p:nvPr>
        </p:nvSpPr>
        <p:spPr bwMode="auto">
          <a:xfrm>
            <a:off x="457199" y="914400"/>
            <a:ext cx="6508377" cy="1143000"/>
          </a:xfrm>
          <a:prstGeom prst="rect">
            <a:avLst/>
          </a:prstGeom>
        </p:spPr>
        <p:txBody>
          <a:bodyPr vert="horz" lIns="91440" tIns="45720" rIns="91440" bIns="45720" rtlCol="0" anchor="b" anchorCtr="0">
            <a:noAutofit/>
          </a:bodyPr>
          <a:lstStyle/>
          <a:p>
            <a:pPr>
              <a:defRPr/>
            </a:pPr>
            <a:r>
              <a:rPr/>
              <a:t>Klik for at redigere i masteren</a:t>
            </a:r>
            <a:endParaRPr/>
          </a:p>
        </p:txBody>
      </p:sp>
      <p:sp>
        <p:nvSpPr>
          <p:cNvPr id="3" name="Text Placeholder 2"/>
          <p:cNvSpPr/>
          <p:nvPr isPhoto="0" userDrawn="0">
            <p:ph type="body" idx="1" hasCustomPrompt="0"/>
          </p:nvPr>
        </p:nvSpPr>
        <p:spPr bwMode="auto">
          <a:xfrm>
            <a:off x="457199" y="2209800"/>
            <a:ext cx="6508377" cy="3916363"/>
          </a:xfrm>
          <a:prstGeom prst="rect">
            <a:avLst/>
          </a:prstGeom>
        </p:spPr>
        <p:txBody>
          <a:bodyPr vert="horz" lIns="91440" tIns="45720" rIns="91440" bIns="45720" rtlCol="0">
            <a:normAutofit/>
          </a:bodyPr>
          <a:lstStyle/>
          <a:p>
            <a:pPr lvl="0">
              <a:defRPr/>
            </a:pPr>
            <a:r>
              <a:rPr/>
              <a:t>Klik for at redigere teksttypografierne i masteren</a:t>
            </a:r>
            <a:endParaRPr/>
          </a:p>
          <a:p>
            <a:pPr lvl="1">
              <a:defRPr/>
            </a:pPr>
            <a:r>
              <a:rPr/>
              <a:t>Andet niveau</a:t>
            </a:r>
            <a:endParaRPr/>
          </a:p>
          <a:p>
            <a:pPr lvl="2">
              <a:defRPr/>
            </a:pPr>
            <a:r>
              <a:rPr/>
              <a:t>Tredje niveau</a:t>
            </a:r>
            <a:endParaRPr/>
          </a:p>
          <a:p>
            <a:pPr lvl="3">
              <a:defRPr/>
            </a:pPr>
            <a:r>
              <a:rPr/>
              <a:t>Fjerde niveau</a:t>
            </a:r>
            <a:endParaRPr/>
          </a:p>
          <a:p>
            <a:pPr lvl="4">
              <a:defRPr/>
            </a:pPr>
            <a:r>
              <a:rPr/>
              <a:t>Femte niveau</a:t>
            </a:r>
            <a:endParaRPr/>
          </a:p>
        </p:txBody>
      </p:sp>
      <p:sp>
        <p:nvSpPr>
          <p:cNvPr id="4" name="Date Placeholder 3"/>
          <p:cNvSpPr/>
          <p:nvPr isPhoto="0" userDrawn="0">
            <p:ph type="dt" sz="half" idx="2" hasCustomPrompt="0"/>
          </p:nvPr>
        </p:nvSpPr>
        <p:spPr bwMode="auto">
          <a:xfrm>
            <a:off x="7198659" y="6356350"/>
            <a:ext cx="1752599" cy="365125"/>
          </a:xfrm>
          <a:prstGeom prst="rect">
            <a:avLst/>
          </a:prstGeom>
        </p:spPr>
        <p:txBody>
          <a:bodyPr vert="horz" lIns="91440" tIns="45720" rIns="91440" bIns="45720" rtlCol="0" anchor="ctr"/>
          <a:lstStyle>
            <a:lvl1pPr algn="r">
              <a:defRPr sz="1100" b="1">
                <a:solidFill>
                  <a:schemeClr val="tx2">
                    <a:lumMod val="60000"/>
                    <a:lumOff val="40000"/>
                  </a:schemeClr>
                </a:solidFill>
              </a:defRPr>
            </a:lvl1pPr>
          </a:lstStyle>
          <a:p>
            <a:pPr>
              <a:defRPr/>
            </a:pPr>
            <a:fld id="{BFD70F06-B62E-ED45-85AE-302E4F1ABFB5}" type="datetime1">
              <a:t>07/03/10</a:t>
            </a:fld>
            <a:endParaRPr/>
          </a:p>
        </p:txBody>
      </p:sp>
      <p:sp>
        <p:nvSpPr>
          <p:cNvPr id="5" name="Footer Placeholder 4"/>
          <p:cNvSpPr/>
          <p:nvPr isPhoto="0" userDrawn="0">
            <p:ph type="ftr" sz="quarter" idx="3" hasCustomPrompt="0"/>
          </p:nvPr>
        </p:nvSpPr>
        <p:spPr bwMode="auto">
          <a:xfrm>
            <a:off x="174812" y="6356350"/>
            <a:ext cx="6007100" cy="365125"/>
          </a:xfrm>
          <a:prstGeom prst="rect">
            <a:avLst/>
          </a:prstGeom>
        </p:spPr>
        <p:txBody>
          <a:bodyPr vert="horz" lIns="91440" tIns="45720" rIns="91440" bIns="45720" rtlCol="0" anchor="ctr"/>
          <a:lstStyle>
            <a:lvl1pPr algn="l">
              <a:defRPr sz="1100" b="1">
                <a:solidFill>
                  <a:schemeClr val="tx2">
                    <a:lumMod val="60000"/>
                    <a:lumOff val="40000"/>
                  </a:schemeClr>
                </a:solidFill>
              </a:defRPr>
            </a:lvl1pPr>
          </a:lstStyle>
          <a:p>
            <a:pPr>
              <a:defRPr/>
            </a:pPr>
            <a:r>
              <a:rPr/>
              <a:t>Inspektorårsmøde, 2010, Anders Pors</a:t>
            </a:r>
            <a:endParaRPr/>
          </a:p>
        </p:txBody>
      </p:sp>
      <p:sp>
        <p:nvSpPr>
          <p:cNvPr id="6" name="Slide Number Placeholder 5"/>
          <p:cNvSpPr/>
          <p:nvPr isPhoto="0" userDrawn="0">
            <p:ph type="sldNum" sz="quarter" idx="4" hasCustomPrompt="0"/>
          </p:nvPr>
        </p:nvSpPr>
        <p:spPr bwMode="auto">
          <a:xfrm>
            <a:off x="8256494" y="361016"/>
            <a:ext cx="506506" cy="365125"/>
          </a:xfrm>
          <a:prstGeom prst="rect">
            <a:avLst/>
          </a:prstGeom>
        </p:spPr>
        <p:txBody>
          <a:bodyPr vert="horz" lIns="91440" tIns="45720" rIns="91440" bIns="45720" rtlCol="0" anchor="ctr"/>
          <a:lstStyle>
            <a:lvl1pPr algn="r">
              <a:defRPr sz="2200" b="1">
                <a:solidFill>
                  <a:schemeClr val="bg1"/>
                </a:solidFill>
              </a:defRPr>
            </a:lvl1pPr>
          </a:lstStyle>
          <a:p>
            <a:pPr>
              <a:defRPr/>
            </a:pPr>
            <a:fld id="{C4DDADFC-20AC-694E-B46E-55F74F8A8F92}" type="slidenum">
              <a:t>‹nr.›</a:t>
            </a:fld>
            <a:endParaRPr/>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1" hdr="0" sldNum="0"/>
  <p:txStyles>
    <p:titleStyle>
      <a:lvl1pPr algn="l">
        <a:spcBef>
          <a:spcPts val="0"/>
        </a:spcBef>
        <a:buNone/>
        <a:defRPr sz="3600">
          <a:solidFill>
            <a:schemeClr val="accent1"/>
          </a:solidFill>
          <a:latin typeface="+mj-lt"/>
          <a:ea typeface="+mj-ea"/>
        </a:defRPr>
      </a:lvl1pPr>
    </p:titleStyle>
    <p:bodyStyle>
      <a:lvl1pPr marL="228600" indent="-228600" algn="l">
        <a:spcBef>
          <a:spcPts val="1800"/>
        </a:spcBef>
        <a:buClr>
          <a:schemeClr val="accent1"/>
        </a:buClr>
        <a:buSzPct val="100000"/>
        <a:buFont typeface="Wingdings 2"/>
        <a:buChar char="¡"/>
        <a:defRPr sz="2000">
          <a:solidFill>
            <a:schemeClr val="tx2"/>
          </a:solidFill>
          <a:latin typeface="+mn-lt"/>
          <a:ea typeface="+mn-ea"/>
        </a:defRPr>
      </a:lvl1pPr>
      <a:lvl2pPr marL="457200" indent="-228600" algn="l">
        <a:spcBef>
          <a:spcPts val="600"/>
        </a:spcBef>
        <a:buClr>
          <a:schemeClr val="accent1">
            <a:lumMod val="50000"/>
          </a:schemeClr>
        </a:buClr>
        <a:buSzPct val="100000"/>
        <a:buFont typeface="Wingdings 2"/>
        <a:buChar char="¡"/>
        <a:defRPr sz="1800">
          <a:solidFill>
            <a:schemeClr val="tx2"/>
          </a:solidFill>
          <a:latin typeface="+mn-lt"/>
          <a:ea typeface="+mn-ea"/>
        </a:defRPr>
      </a:lvl2pPr>
      <a:lvl3pPr marL="685800" indent="-228600" algn="l">
        <a:spcBef>
          <a:spcPts val="600"/>
        </a:spcBef>
        <a:buClr>
          <a:schemeClr val="accent1"/>
        </a:buClr>
        <a:buSzPct val="100000"/>
        <a:buFont typeface="Wingdings 2"/>
        <a:buChar char="¡"/>
        <a:defRPr sz="1800">
          <a:solidFill>
            <a:schemeClr val="tx2"/>
          </a:solidFill>
          <a:latin typeface="+mn-lt"/>
          <a:ea typeface="+mn-ea"/>
        </a:defRPr>
      </a:lvl3pPr>
      <a:lvl4pPr marL="914400" indent="-228600" algn="l">
        <a:spcBef>
          <a:spcPts val="600"/>
        </a:spcBef>
        <a:buClr>
          <a:schemeClr val="accent1">
            <a:lumMod val="50000"/>
          </a:schemeClr>
        </a:buClr>
        <a:buSzPct val="100000"/>
        <a:buFont typeface="Wingdings 2"/>
        <a:buChar char="¡"/>
        <a:defRPr sz="1800">
          <a:solidFill>
            <a:schemeClr val="tx2"/>
          </a:solidFill>
          <a:latin typeface="+mn-lt"/>
          <a:ea typeface="+mn-ea"/>
        </a:defRPr>
      </a:lvl4pPr>
      <a:lvl5pPr marL="1143000" indent="-228600" algn="l">
        <a:spcBef>
          <a:spcPts val="600"/>
        </a:spcBef>
        <a:buClr>
          <a:schemeClr val="accent1"/>
        </a:buClr>
        <a:buSzPct val="100000"/>
        <a:buFont typeface="Wingdings 2"/>
        <a:buChar char="¡"/>
        <a:defRPr sz="1800">
          <a:solidFill>
            <a:schemeClr val="tx2"/>
          </a:solidFill>
          <a:latin typeface="+mn-lt"/>
          <a:ea typeface="+mn-ea"/>
        </a:defRPr>
      </a:lvl5pPr>
      <a:lvl6pPr marL="2514600" indent="-228600" algn="l">
        <a:spcBef>
          <a:spcPts val="0"/>
        </a:spcBef>
        <a:buFont typeface="Arial"/>
        <a:buChar char="•"/>
        <a:defRPr sz="2000">
          <a:solidFill>
            <a:schemeClr val="tx1"/>
          </a:solidFill>
          <a:latin typeface="+mn-lt"/>
          <a:ea typeface="+mn-ea"/>
        </a:defRPr>
      </a:lvl6pPr>
      <a:lvl7pPr marL="2971800" indent="-228600" algn="l">
        <a:spcBef>
          <a:spcPts val="0"/>
        </a:spcBef>
        <a:buFont typeface="Arial"/>
        <a:buChar char="•"/>
        <a:defRPr sz="2000">
          <a:solidFill>
            <a:schemeClr val="tx1"/>
          </a:solidFill>
          <a:latin typeface="+mn-lt"/>
          <a:ea typeface="+mn-ea"/>
        </a:defRPr>
      </a:lvl7pPr>
      <a:lvl8pPr marL="3429000" indent="-228600" algn="l">
        <a:spcBef>
          <a:spcPts val="0"/>
        </a:spcBef>
        <a:buFont typeface="Arial"/>
        <a:buChar char="•"/>
        <a:defRPr sz="2000">
          <a:solidFill>
            <a:schemeClr val="tx1"/>
          </a:solidFill>
          <a:latin typeface="+mn-lt"/>
          <a:ea typeface="+mn-ea"/>
        </a:defRPr>
      </a:lvl8pPr>
      <a:lvl9pPr marL="3886200" indent="-228600" algn="l">
        <a:spcBef>
          <a:spcPts val="0"/>
        </a:spcBef>
        <a:buFont typeface="Arial"/>
        <a:buChar char="•"/>
        <a:defRPr sz="2000">
          <a:solidFill>
            <a:schemeClr val="tx1"/>
          </a:solidFill>
          <a:latin typeface="+mn-lt"/>
          <a:ea typeface="+mn-ea"/>
        </a:defRPr>
      </a:lvl9pPr>
    </p:bodyStyle>
    <p:otherStyle>
      <a:defPPr>
        <a:defRPr/>
      </a:defPPr>
      <a:lvl1pPr marL="0" algn="l">
        <a:defRPr sz="1800">
          <a:solidFill>
            <a:schemeClr val="tx1"/>
          </a:solidFill>
          <a:latin typeface="+mn-lt"/>
          <a:ea typeface="+mn-ea"/>
        </a:defRPr>
      </a:lvl1pPr>
      <a:lvl2pPr marL="457200" algn="l">
        <a:defRPr sz="1800">
          <a:solidFill>
            <a:schemeClr val="tx1"/>
          </a:solidFill>
          <a:latin typeface="+mn-lt"/>
          <a:ea typeface="+mn-ea"/>
        </a:defRPr>
      </a:lvl2pPr>
      <a:lvl3pPr marL="914400" algn="l">
        <a:defRPr sz="1800">
          <a:solidFill>
            <a:schemeClr val="tx1"/>
          </a:solidFill>
          <a:latin typeface="+mn-lt"/>
          <a:ea typeface="+mn-ea"/>
        </a:defRPr>
      </a:lvl3pPr>
      <a:lvl4pPr marL="1371600" algn="l">
        <a:defRPr sz="1800">
          <a:solidFill>
            <a:schemeClr val="tx1"/>
          </a:solidFill>
          <a:latin typeface="+mn-lt"/>
          <a:ea typeface="+mn-ea"/>
        </a:defRPr>
      </a:lvl4pPr>
      <a:lvl5pPr marL="1828800" algn="l">
        <a:defRPr sz="1800">
          <a:solidFill>
            <a:schemeClr val="tx1"/>
          </a:solidFill>
          <a:latin typeface="+mn-lt"/>
          <a:ea typeface="+mn-ea"/>
        </a:defRPr>
      </a:lvl5pPr>
      <a:lvl6pPr marL="2286000" algn="l">
        <a:defRPr sz="1800">
          <a:solidFill>
            <a:schemeClr val="tx1"/>
          </a:solidFill>
          <a:latin typeface="+mn-lt"/>
          <a:ea typeface="+mn-ea"/>
        </a:defRPr>
      </a:lvl6pPr>
      <a:lvl7pPr marL="2743200" algn="l">
        <a:defRPr sz="1800">
          <a:solidFill>
            <a:schemeClr val="tx1"/>
          </a:solidFill>
          <a:latin typeface="+mn-lt"/>
          <a:ea typeface="+mn-ea"/>
        </a:defRPr>
      </a:lvl7pPr>
      <a:lvl8pPr marL="3200400" algn="l">
        <a:defRPr sz="1800">
          <a:solidFill>
            <a:schemeClr val="tx1"/>
          </a:solidFill>
          <a:latin typeface="+mn-lt"/>
          <a:ea typeface="+mn-ea"/>
        </a:defRPr>
      </a:lvl8pPr>
      <a:lvl9pPr marL="3657600" algn="l">
        <a:defRPr sz="1800">
          <a:solidFill>
            <a:schemeClr val="tx1"/>
          </a:solidFill>
          <a:latin typeface="+mn-lt"/>
          <a:ea typeface="+mn-e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www.hjem?.dk" TargetMode="Externa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2" name="Titel 1"/>
          <p:cNvSpPr/>
          <p:nvPr isPhoto="0" userDrawn="0">
            <p:ph type="ctrTitle" hasCustomPrompt="0"/>
          </p:nvPr>
        </p:nvSpPr>
        <p:spPr bwMode="auto"/>
        <p:txBody>
          <a:bodyPr/>
          <a:lstStyle/>
          <a:p>
            <a:pPr>
              <a:defRPr/>
            </a:pPr>
            <a:r>
              <a:rPr sz="4100"/>
              <a:t>Ny-skriftlighed</a:t>
            </a:r>
            <a:r>
              <a:rPr sz="4100"/>
              <a:t>, OEG</a:t>
            </a:r>
            <a:endParaRPr/>
          </a:p>
        </p:txBody>
      </p:sp>
      <p:sp>
        <p:nvSpPr>
          <p:cNvPr id="3" name="Undertitel 2"/>
          <p:cNvSpPr/>
          <p:nvPr isPhoto="0" userDrawn="0">
            <p:ph type="subTitle" idx="1" hasCustomPrompt="0"/>
          </p:nvPr>
        </p:nvSpPr>
        <p:spPr bwMode="auto"/>
        <p:txBody>
          <a:bodyPr/>
          <a:lstStyle/>
          <a:p>
            <a:pPr>
              <a:defRPr/>
            </a:pPr>
            <a:r>
              <a:rPr/>
              <a:t>Organisering, kпoordinering og fællesskrivegenrer</a:t>
            </a:r>
            <a:endParaRPr/>
          </a:p>
        </p:txBody>
      </p:sp>
      <p:sp>
        <p:nvSpPr>
          <p:cNvPr id="4" name="Pladsholder til sidefod 3"/>
          <p:cNvSpPr/>
          <p:nvPr isPhoto="0" userDrawn="0">
            <p:ph type="ftr" sz="quarter" idx="11" hasCustomPrompt="0"/>
          </p:nvPr>
        </p:nvSpPr>
        <p:spPr bwMode="auto"/>
        <p:txBody>
          <a:bodyPr/>
          <a:lstStyle/>
          <a:p>
            <a:pPr>
              <a:defRPr/>
            </a:pPr>
            <a:r>
              <a:rPr/>
              <a:t>Inspektorårsmøde, 2010, Anders Pors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2" name="Titel 1"/>
          <p:cNvSpPr/>
          <p:nvPr isPhoto="0" userDrawn="0">
            <p:ph type="title" hasCustomPrompt="0"/>
          </p:nvPr>
        </p:nvSpPr>
        <p:spPr bwMode="auto"/>
        <p:txBody>
          <a:bodyPr/>
          <a:lstStyle/>
          <a:p>
            <a:pPr>
              <a:defRPr/>
            </a:pPr>
            <a:r>
              <a:rPr/>
              <a:t>Organisering af skriftligheden, OEG</a:t>
            </a:r>
            <a:endParaRPr/>
          </a:p>
        </p:txBody>
      </p:sp>
      <p:sp>
        <p:nvSpPr>
          <p:cNvPr id="3" name="Pladsholder til indhold 2"/>
          <p:cNvSpPr/>
          <p:nvPr isPhoto="0" userDrawn="0">
            <p:ph idx="1" hasCustomPrompt="0"/>
          </p:nvPr>
        </p:nvSpPr>
        <p:spPr bwMode="auto">
          <a:xfrm>
            <a:off x="457199" y="2057400"/>
            <a:ext cx="6508377" cy="3916363"/>
          </a:xfrm>
        </p:spPr>
        <p:txBody>
          <a:bodyPr/>
          <a:lstStyle/>
          <a:p>
            <a:pPr>
              <a:lnSpc>
                <a:spcPct val="90000"/>
              </a:lnSpc>
              <a:defRPr/>
            </a:pPr>
            <a:r>
              <a:rPr b="1"/>
              <a:t>Afleveringsplan – (teamlederkredsen)</a:t>
            </a:r>
            <a:endParaRPr/>
          </a:p>
          <a:p>
            <a:pPr>
              <a:lnSpc>
                <a:spcPct val="90000"/>
              </a:lnSpc>
              <a:defRPr/>
            </a:pPr>
            <a:r>
              <a:rPr b="1"/>
              <a:t>Progressionsplan – (teamopgave)</a:t>
            </a:r>
            <a:endParaRPr/>
          </a:p>
          <a:p>
            <a:pPr>
              <a:lnSpc>
                <a:spcPct val="90000"/>
              </a:lnSpc>
              <a:defRPr/>
            </a:pPr>
            <a:r>
              <a:rPr b="1"/>
              <a:t>Skriftligheden ind i </a:t>
            </a:r>
            <a:r>
              <a:rPr b="1"/>
              <a:t>undervisnings/studietiden</a:t>
            </a:r>
            <a:r>
              <a:rPr b="1"/>
              <a:t> (faglæreren/faggruppen)</a:t>
            </a:r>
            <a:endParaRPr/>
          </a:p>
          <a:p>
            <a:pPr>
              <a:lnSpc>
                <a:spcPct val="90000"/>
              </a:lnSpc>
              <a:defRPr/>
            </a:pPr>
            <a:r>
              <a:rPr b="1"/>
              <a:t>Skrivecamp</a:t>
            </a:r>
            <a:r>
              <a:rPr b="1"/>
              <a:t> i forbindelse med større skriftlige opgaver (skriftlighedsgruppen)</a:t>
            </a:r>
            <a:endParaRPr/>
          </a:p>
          <a:p>
            <a:pPr>
              <a:lnSpc>
                <a:spcPct val="90000"/>
              </a:lnSpc>
              <a:defRPr/>
            </a:pPr>
            <a:r>
              <a:rPr b="1"/>
              <a:t>Skriveteknikker: proces/tænkeskrivning i det skriftlige arbejde (faglæreren/faggruppen)</a:t>
            </a:r>
            <a:endParaRPr/>
          </a:p>
          <a:p>
            <a:pPr>
              <a:lnSpc>
                <a:spcPct val="90000"/>
              </a:lnSpc>
              <a:defRPr/>
            </a:pPr>
            <a:r>
              <a:rPr b="1"/>
              <a:t>Ny </a:t>
            </a:r>
            <a:r>
              <a:rPr b="1"/>
              <a:t>rettepraksis</a:t>
            </a:r>
            <a:r>
              <a:rPr b="1"/>
              <a:t> </a:t>
            </a:r>
            <a:endParaRPr b="1"/>
          </a:p>
        </p:txBody>
      </p:sp>
      <p:sp>
        <p:nvSpPr>
          <p:cNvPr id="4" name="Pladsholder til sidefod 3"/>
          <p:cNvSpPr/>
          <p:nvPr isPhoto="0" userDrawn="0">
            <p:ph type="ftr" sz="quarter" idx="11" hasCustomPrompt="0"/>
          </p:nvPr>
        </p:nvSpPr>
        <p:spPr bwMode="auto"/>
        <p:txBody>
          <a:bodyPr/>
          <a:lstStyle/>
          <a:p>
            <a:pPr>
              <a:defRPr/>
            </a:pPr>
            <a:r>
              <a:rPr/>
              <a:t>Inspektorårsmøde, 2010, Anders Pors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74756" name=""/>
          <p:cNvSpPr/>
          <p:nvPr isPhoto="0" userDrawn="0"/>
        </p:nvSpPr>
        <p:spPr bwMode="auto">
          <a:xfrm>
            <a:off x="457200" y="223838"/>
            <a:ext cx="7635875" cy="6497637"/>
          </a:xfrm>
          <a:custGeom>
            <a:avLst/>
            <a:gdLst>
              <a:gd name="gd0" fmla="val 65536"/>
              <a:gd name="gd1" fmla="?: 1 1 0"/>
              <a:gd name="gd2" fmla="+- gd1 1 0"/>
              <a:gd name="gd3" fmla="+- 0 0 gd2"/>
              <a:gd name="gd4" fmla="*/ gd3 1 2"/>
              <a:gd name="gd5" fmla="*/ gd4 21600 21600"/>
              <a:gd name="gd6" fmla="*/ gd4 21600 21600"/>
              <a:gd name="gd7" fmla="+- gd1 0 1"/>
              <a:gd name="gd8" fmla="*/ gd7 1 2"/>
              <a:gd name="gd9" fmla="*/ gd8 21600 21600"/>
              <a:gd name="gd10" fmla="+- gd9 21600 0"/>
              <a:gd name="gd11" fmla="*/ gd8 21600 21600"/>
              <a:gd name="gd12" fmla="+- gd11 21600 0"/>
              <a:gd name="gd13" fmla="val gd5"/>
              <a:gd name="gd14" fmla="val gd6"/>
              <a:gd name="gd15" fmla="val gd5"/>
              <a:gd name="gd16" fmla="val gd12"/>
              <a:gd name="gd17" fmla="val gd10"/>
              <a:gd name="gd18" fmla="val gd12"/>
              <a:gd name="gd19" fmla="val gd10"/>
              <a:gd name="gd20" fmla="val gd6"/>
              <a:gd name="gd21" fmla="*/ w 0 21600"/>
              <a:gd name="gd22" fmla="*/ h 0 21600"/>
              <a:gd name="gd23" fmla="*/ w 21600 21600"/>
              <a:gd name="gd24" fmla="*/ h 21600 21600"/>
            </a:gdLst>
            <a:ahLst/>
            <a:cxnLst/>
            <a:rect l="gd21" t="gd22" r="gd23" b="gd24"/>
            <a:pathLst>
              <a:path w="21600" h="21600" fill="norm" stroke="1" extrusionOk="0">
                <a:moveTo>
                  <a:pt x="gd13" y="gd14"/>
                </a:moveTo>
                <a:lnTo>
                  <a:pt x="gd15" y="gd16"/>
                </a:lnTo>
                <a:lnTo>
                  <a:pt x="gd17" y="gd18"/>
                </a:lnTo>
                <a:lnTo>
                  <a:pt x="gd19" y="gd20"/>
                </a:lnTo>
                <a:close/>
              </a:path>
            </a:pathLst>
          </a:custGeom>
          <a:blipFill>
            <a:blip r:embed="rId3"/>
            <a:stretch/>
          </a:blipFill>
          <a:ln>
            <a:noFill/>
          </a:ln>
        </p:spPr>
      </p:sp>
      <p:sp>
        <p:nvSpPr>
          <p:cNvPr id="5" name="Pladsholder til sidefod 4"/>
          <p:cNvSpPr/>
          <p:nvPr isPhoto="0" userDrawn="0">
            <p:ph type="ftr" sz="quarter" idx="11" hasCustomPrompt="0"/>
          </p:nvPr>
        </p:nvSpPr>
        <p:spPr bwMode="auto"/>
        <p:txBody>
          <a:bodyPr/>
          <a:lstStyle/>
          <a:p>
            <a:pPr>
              <a:defRPr/>
            </a:pPr>
            <a:r>
              <a:rPr/>
              <a:t>Inspektorårsmøde, 2010, Anders Pors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2" name="Titel 1"/>
          <p:cNvSpPr/>
          <p:nvPr isPhoto="0" userDrawn="0">
            <p:ph type="title" hasCustomPrompt="0"/>
          </p:nvPr>
        </p:nvSpPr>
        <p:spPr bwMode="auto">
          <a:xfrm>
            <a:off x="381000" y="254000"/>
            <a:ext cx="8229600" cy="1143000"/>
          </a:xfrm>
        </p:spPr>
        <p:txBody>
          <a:bodyPr rtlCol="0"/>
          <a:lstStyle/>
          <a:p>
            <a:pPr marL="54864">
              <a:spcAft>
                <a:spcPts val="0"/>
              </a:spcAft>
              <a:defRPr/>
            </a:pPr>
            <a:r>
              <a:rPr sz="3200">
                <a:solidFill>
                  <a:schemeClr val="tx2">
                    <a:tint val="100000"/>
                    <a:shade val="90000"/>
                    <a:satMod val="250000"/>
                  </a:schemeClr>
                </a:solidFill>
                <a:ea typeface="+mj-ea"/>
              </a:rPr>
              <a:t>Fremstillingsformer/skrivehandlinger i gymnasiets skrivning</a:t>
            </a:r>
            <a:endParaRPr>
              <a:solidFill>
                <a:schemeClr val="tx2">
                  <a:tint val="100000"/>
                  <a:shade val="90000"/>
                  <a:satMod val="250000"/>
                </a:schemeClr>
              </a:solidFill>
              <a:ea typeface="+mj-ea"/>
            </a:endParaRPr>
          </a:p>
        </p:txBody>
      </p:sp>
      <p:sp>
        <p:nvSpPr>
          <p:cNvPr id="8" name="Pladsholder til indhold 7"/>
          <p:cNvSpPr/>
          <p:nvPr isPhoto="0" userDrawn="0">
            <p:ph sz="half" idx="1" hasCustomPrompt="0"/>
          </p:nvPr>
        </p:nvSpPr>
        <p:spPr bwMode="auto">
          <a:xfrm>
            <a:off x="457200" y="2214563"/>
            <a:ext cx="3565525" cy="3911600"/>
          </a:xfrm>
        </p:spPr>
        <p:txBody>
          <a:bodyPr rtlCol="0"/>
          <a:lstStyle/>
          <a:p>
            <a:pPr>
              <a:lnSpc>
                <a:spcPct val="60000"/>
              </a:lnSpc>
              <a:spcAft>
                <a:spcPts val="0"/>
              </a:spcAft>
              <a:buFont typeface="Wingdings 2"/>
              <a:buChar char="¡"/>
              <a:defRPr/>
            </a:pPr>
            <a:r>
              <a:rPr sz="1300">
                <a:solidFill>
                  <a:schemeClr val="tx1"/>
                </a:solidFill>
                <a:ea typeface="+mn-ea"/>
              </a:rPr>
              <a:t>Referat</a:t>
            </a:r>
            <a:r>
              <a:rPr sz="1300">
                <a:ea typeface="+mn-ea"/>
              </a:rPr>
              <a:t>: gengiver det væsentlige, kernen i andres tekster.</a:t>
            </a:r>
            <a:endParaRPr/>
          </a:p>
          <a:p>
            <a:pPr>
              <a:lnSpc>
                <a:spcPct val="60000"/>
              </a:lnSpc>
              <a:spcAft>
                <a:spcPts val="0"/>
              </a:spcAft>
              <a:buFont typeface="Wingdings 2"/>
              <a:buChar char="¡"/>
              <a:defRPr/>
            </a:pPr>
            <a:r>
              <a:rPr sz="1300">
                <a:solidFill>
                  <a:srgbClr val="FF0000"/>
                </a:solidFill>
                <a:ea typeface="+mn-ea"/>
              </a:rPr>
              <a:t>Redegørelse</a:t>
            </a:r>
            <a:r>
              <a:rPr sz="1300">
                <a:ea typeface="+mn-ea"/>
              </a:rPr>
              <a:t>: giver en fokuseret tilgang af en tekst ud fra et bestemt formål.</a:t>
            </a:r>
            <a:endParaRPr/>
          </a:p>
          <a:p>
            <a:pPr>
              <a:lnSpc>
                <a:spcPct val="60000"/>
              </a:lnSpc>
              <a:spcAft>
                <a:spcPts val="0"/>
              </a:spcAft>
              <a:buFont typeface="Wingdings 2"/>
              <a:buChar char="¡"/>
              <a:defRPr/>
            </a:pPr>
            <a:r>
              <a:rPr sz="1300">
                <a:solidFill>
                  <a:srgbClr val="000000"/>
                </a:solidFill>
                <a:ea typeface="+mn-ea"/>
              </a:rPr>
              <a:t>Perspektivering</a:t>
            </a:r>
            <a:r>
              <a:rPr sz="1300">
                <a:ea typeface="+mn-ea"/>
              </a:rPr>
              <a:t>: Gør opmærksom på på hvordan noget har betydning, konsekvenser i andre – især fremtidige – sammenhænge.</a:t>
            </a:r>
            <a:endParaRPr/>
          </a:p>
          <a:p>
            <a:pPr>
              <a:lnSpc>
                <a:spcPct val="60000"/>
              </a:lnSpc>
              <a:spcAft>
                <a:spcPts val="0"/>
              </a:spcAft>
              <a:buFont typeface="Wingdings 2"/>
              <a:buChar char="¡"/>
              <a:defRPr/>
            </a:pPr>
            <a:r>
              <a:rPr sz="1300">
                <a:solidFill>
                  <a:srgbClr val="000000"/>
                </a:solidFill>
                <a:ea typeface="+mn-ea"/>
              </a:rPr>
              <a:t>Refleksion</a:t>
            </a:r>
            <a:r>
              <a:rPr sz="1300">
                <a:ea typeface="+mn-ea"/>
              </a:rPr>
              <a:t>: forholder sig begrebsmæssigt til observationer, erfaringer – ofte med en ændring for øje.</a:t>
            </a:r>
            <a:endParaRPr/>
          </a:p>
          <a:p>
            <a:pPr>
              <a:lnSpc>
                <a:spcPct val="60000"/>
              </a:lnSpc>
              <a:spcAft>
                <a:spcPts val="0"/>
              </a:spcAft>
              <a:buFont typeface="Wingdings 2"/>
              <a:buChar char="¡"/>
              <a:defRPr/>
            </a:pPr>
            <a:r>
              <a:rPr sz="1300">
                <a:solidFill>
                  <a:srgbClr val="000000"/>
                </a:solidFill>
                <a:ea typeface="+mn-ea"/>
              </a:rPr>
              <a:t>Analyse:</a:t>
            </a:r>
            <a:r>
              <a:rPr sz="1300">
                <a:ea typeface="+mn-ea"/>
              </a:rPr>
              <a:t> opdeler et emne, en tekst i dets bestanddele.</a:t>
            </a:r>
            <a:endParaRPr/>
          </a:p>
          <a:p>
            <a:pPr>
              <a:lnSpc>
                <a:spcPct val="60000"/>
              </a:lnSpc>
              <a:spcAft>
                <a:spcPts val="0"/>
              </a:spcAft>
              <a:buFont typeface="Wingdings 2"/>
              <a:buChar char="¡"/>
              <a:defRPr/>
            </a:pPr>
            <a:r>
              <a:rPr sz="1300">
                <a:solidFill>
                  <a:srgbClr val="000000"/>
                </a:solidFill>
                <a:ea typeface="+mn-ea"/>
              </a:rPr>
              <a:t>Fortolkning</a:t>
            </a:r>
            <a:r>
              <a:rPr sz="1300">
                <a:ea typeface="+mn-ea"/>
              </a:rPr>
              <a:t>: giver en samlet opfattelse af meningen, sammenhængen i et emnes, en teksts en genstands bestanddele</a:t>
            </a:r>
            <a:r>
              <a:rPr sz="1100">
                <a:ea typeface="+mn-ea"/>
              </a:rPr>
              <a:t>.</a:t>
            </a:r>
            <a:endParaRPr/>
          </a:p>
          <a:p>
            <a:pPr>
              <a:lnSpc>
                <a:spcPct val="60000"/>
              </a:lnSpc>
              <a:spcAft>
                <a:spcPts val="0"/>
              </a:spcAft>
              <a:buFont typeface="Wingdings 2"/>
              <a:buNone/>
              <a:defRPr/>
            </a:pPr>
            <a:r>
              <a:rPr sz="1100">
                <a:ea typeface="+mn-ea"/>
              </a:rPr>
              <a:t>Kilde: Akademisk skrivecenter, KUA    </a:t>
            </a:r>
            <a:endParaRPr/>
          </a:p>
        </p:txBody>
      </p:sp>
      <p:sp>
        <p:nvSpPr>
          <p:cNvPr id="57348" name="Pladsholder til indhold 8"/>
          <p:cNvSpPr/>
          <p:nvPr isPhoto="0" userDrawn="0">
            <p:ph sz="half" idx="2" hasCustomPrompt="0"/>
          </p:nvPr>
        </p:nvSpPr>
        <p:spPr bwMode="auto">
          <a:xfrm>
            <a:off x="4283075" y="2214563"/>
            <a:ext cx="3565525" cy="3911600"/>
          </a:xfrm>
        </p:spPr>
        <p:txBody>
          <a:bodyPr rtlCol="0"/>
          <a:lstStyle/>
          <a:p>
            <a:pPr>
              <a:lnSpc>
                <a:spcPct val="80000"/>
              </a:lnSpc>
              <a:spcAft>
                <a:spcPts val="0"/>
              </a:spcAft>
              <a:buFont typeface="Wingdings 2"/>
              <a:buChar char="¡"/>
              <a:defRPr/>
            </a:pPr>
            <a:r>
              <a:rPr sz="1100">
                <a:solidFill>
                  <a:srgbClr val="000000"/>
                </a:solidFill>
                <a:ea typeface="+mn-ea"/>
              </a:rPr>
              <a:t>Vurdering</a:t>
            </a:r>
            <a:r>
              <a:rPr sz="1100">
                <a:ea typeface="+mn-ea"/>
              </a:rPr>
              <a:t>: tager stilling til værdien af noget ud fra fagligt acceptable kriterier.</a:t>
            </a:r>
            <a:endParaRPr/>
          </a:p>
          <a:p>
            <a:pPr>
              <a:lnSpc>
                <a:spcPct val="80000"/>
              </a:lnSpc>
              <a:spcAft>
                <a:spcPts val="0"/>
              </a:spcAft>
              <a:buFont typeface="Wingdings 2"/>
              <a:buChar char="¡"/>
              <a:defRPr/>
            </a:pPr>
            <a:r>
              <a:rPr sz="1100">
                <a:solidFill>
                  <a:srgbClr val="000000"/>
                </a:solidFill>
                <a:ea typeface="+mn-ea"/>
              </a:rPr>
              <a:t>Diskussion</a:t>
            </a:r>
            <a:r>
              <a:rPr sz="1100">
                <a:ea typeface="+mn-ea"/>
              </a:rPr>
              <a:t>: sætter forskellige(s) synspunkter op over for hinanden, gerne med det formål at nå frem til et nyt synspunkt, en kombination, syntese.</a:t>
            </a:r>
            <a:endParaRPr/>
          </a:p>
          <a:p>
            <a:pPr>
              <a:lnSpc>
                <a:spcPct val="80000"/>
              </a:lnSpc>
              <a:spcAft>
                <a:spcPts val="0"/>
              </a:spcAft>
              <a:buFont typeface="Wingdings 2"/>
              <a:buChar char="¡"/>
              <a:defRPr/>
            </a:pPr>
            <a:r>
              <a:rPr sz="1100">
                <a:solidFill>
                  <a:srgbClr val="000000"/>
                </a:solidFill>
                <a:ea typeface="+mn-ea"/>
              </a:rPr>
              <a:t>Sammenligning</a:t>
            </a:r>
            <a:r>
              <a:rPr sz="1100">
                <a:ea typeface="+mn-ea"/>
              </a:rPr>
              <a:t>: påviser ligheder og forskelle mellem to emner, forhold, genstande m.v.</a:t>
            </a:r>
            <a:endParaRPr/>
          </a:p>
          <a:p>
            <a:pPr>
              <a:lnSpc>
                <a:spcPct val="80000"/>
              </a:lnSpc>
              <a:spcAft>
                <a:spcPts val="0"/>
              </a:spcAft>
              <a:buFont typeface="Wingdings 2"/>
              <a:buChar char="¡"/>
              <a:defRPr/>
            </a:pPr>
            <a:r>
              <a:rPr sz="1100">
                <a:solidFill>
                  <a:srgbClr val="000000"/>
                </a:solidFill>
                <a:ea typeface="+mn-ea"/>
              </a:rPr>
              <a:t>Argumentation</a:t>
            </a:r>
            <a:r>
              <a:rPr sz="1100">
                <a:ea typeface="+mn-ea"/>
              </a:rPr>
              <a:t>: anføre fagligt acceptable grunde for påstande, opfattelser, synspunkter.</a:t>
            </a:r>
            <a:endParaRPr/>
          </a:p>
          <a:p>
            <a:pPr>
              <a:lnSpc>
                <a:spcPct val="80000"/>
              </a:lnSpc>
              <a:spcAft>
                <a:spcPts val="0"/>
              </a:spcAft>
              <a:buFont typeface="Wingdings 2"/>
              <a:buChar char="¡"/>
              <a:defRPr/>
            </a:pPr>
            <a:r>
              <a:rPr sz="1100">
                <a:solidFill>
                  <a:srgbClr val="000000"/>
                </a:solidFill>
                <a:ea typeface="+mn-ea"/>
              </a:rPr>
              <a:t>Citat</a:t>
            </a:r>
            <a:r>
              <a:rPr sz="1100">
                <a:ea typeface="+mn-ea"/>
              </a:rPr>
              <a:t>: gengiver en tekst ordret.  </a:t>
            </a:r>
            <a:endParaRPr/>
          </a:p>
          <a:p>
            <a:pPr>
              <a:lnSpc>
                <a:spcPct val="80000"/>
              </a:lnSpc>
              <a:spcAft>
                <a:spcPts val="0"/>
              </a:spcAft>
              <a:buFont typeface="Wingdings 2"/>
              <a:buChar char="¡"/>
              <a:defRPr/>
            </a:pPr>
            <a:r>
              <a:rPr sz="1100">
                <a:ea typeface="+mn-ea"/>
              </a:rPr>
              <a:t>Kategorisering: inddeler informationer efter et bestemt system, synsvinkel.</a:t>
            </a:r>
            <a:endParaRPr/>
          </a:p>
          <a:p>
            <a:pPr>
              <a:lnSpc>
                <a:spcPct val="80000"/>
              </a:lnSpc>
              <a:spcAft>
                <a:spcPts val="0"/>
              </a:spcAft>
              <a:buFont typeface="Wingdings 2"/>
              <a:buChar char="¡"/>
              <a:defRPr/>
            </a:pPr>
            <a:r>
              <a:rPr sz="1100">
                <a:solidFill>
                  <a:srgbClr val="000000"/>
                </a:solidFill>
                <a:ea typeface="+mn-ea"/>
              </a:rPr>
              <a:t>Parafrase</a:t>
            </a:r>
            <a:r>
              <a:rPr sz="1100">
                <a:ea typeface="+mn-ea"/>
              </a:rPr>
              <a:t>: gengiver indholdet, mening efter mening i andres tekst. </a:t>
            </a:r>
            <a:endParaRPr/>
          </a:p>
        </p:txBody>
      </p:sp>
      <p:sp>
        <p:nvSpPr>
          <p:cNvPr id="5" name="Pladsholder til sidefod 4"/>
          <p:cNvSpPr/>
          <p:nvPr isPhoto="0" userDrawn="0">
            <p:ph type="ftr" sz="quarter" idx="11" hasCustomPrompt="0"/>
          </p:nvPr>
        </p:nvSpPr>
        <p:spPr bwMode="auto"/>
        <p:txBody>
          <a:bodyPr/>
          <a:lstStyle/>
          <a:p>
            <a:pPr>
              <a:defRPr/>
            </a:pPr>
            <a:r>
              <a:rPr/>
              <a:t>Inspektorårsmøde, 2010, Anders Pors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35842" name="Titel 1"/>
          <p:cNvSpPr/>
          <p:nvPr isPhoto="0" userDrawn="0">
            <p:ph type="title" hasCustomPrompt="0"/>
          </p:nvPr>
        </p:nvSpPr>
        <p:spPr bwMode="auto"/>
        <p:txBody>
          <a:bodyPr/>
          <a:lstStyle/>
          <a:p>
            <a:pPr>
              <a:defRPr/>
            </a:pPr>
            <a:r>
              <a:rPr/>
              <a:t>Feedback i skrivningen, ex på rettemodeller: </a:t>
            </a:r>
            <a:endParaRPr/>
          </a:p>
        </p:txBody>
      </p:sp>
      <p:sp>
        <p:nvSpPr>
          <p:cNvPr id="3" name="Pladsholder til indhold 2"/>
          <p:cNvSpPr/>
          <p:nvPr isPhoto="0" userDrawn="0">
            <p:ph idx="1" hasCustomPrompt="0"/>
          </p:nvPr>
        </p:nvSpPr>
        <p:spPr bwMode="auto">
          <a:xfrm>
            <a:off x="457200" y="2057400"/>
            <a:ext cx="6508750" cy="3916363"/>
          </a:xfrm>
        </p:spPr>
        <p:txBody>
          <a:bodyPr rtlCol="0"/>
          <a:lstStyle/>
          <a:p>
            <a:pPr>
              <a:lnSpc>
                <a:spcPct val="80000"/>
              </a:lnSpc>
              <a:spcAft>
                <a:spcPts val="0"/>
              </a:spcAft>
              <a:buFont typeface="Wingdings 2"/>
              <a:buChar char="¡"/>
              <a:defRPr/>
            </a:pPr>
            <a:r>
              <a:rPr sz="1900" b="1">
                <a:ea typeface="+mn-ea"/>
              </a:rPr>
              <a:t>1. udkast afleveres (fx 3 timer). Respons i grupper. Konkrete råd fra andre elever i forhold til definerede fokuspunkter, fx væsentlighed, vinkel, brug af rubrik, underrubrik.</a:t>
            </a:r>
            <a:endParaRPr/>
          </a:p>
          <a:p>
            <a:pPr>
              <a:lnSpc>
                <a:spcPct val="80000"/>
              </a:lnSpc>
              <a:spcAft>
                <a:spcPts val="0"/>
              </a:spcAft>
              <a:buFont typeface="Wingdings 2"/>
              <a:buChar char="¡"/>
              <a:defRPr/>
            </a:pPr>
            <a:r>
              <a:rPr sz="1900" b="1">
                <a:ea typeface="+mn-ea"/>
              </a:rPr>
              <a:t>1. aflevering (fx 2 elevtimer) gennemlæsning og mundtlige kommentarer i forhold til fokuspunkter. Videre arbejde (2 </a:t>
            </a:r>
            <a:r>
              <a:rPr sz="1900" b="1">
                <a:ea typeface="+mn-ea"/>
              </a:rPr>
              <a:t>e.timer</a:t>
            </a:r>
            <a:r>
              <a:rPr sz="1900" b="1">
                <a:ea typeface="+mn-ea"/>
              </a:rPr>
              <a:t>). Elever retter hinandens tekster i forhold til fokuspunkter og korrektur (1 </a:t>
            </a:r>
            <a:r>
              <a:rPr sz="1900" b="1">
                <a:ea typeface="+mn-ea"/>
              </a:rPr>
              <a:t>e.time</a:t>
            </a:r>
            <a:r>
              <a:rPr sz="1900" b="1">
                <a:ea typeface="+mn-ea"/>
              </a:rPr>
              <a:t>).</a:t>
            </a:r>
            <a:endParaRPr/>
          </a:p>
          <a:p>
            <a:pPr>
              <a:lnSpc>
                <a:spcPct val="80000"/>
              </a:lnSpc>
              <a:spcAft>
                <a:spcPts val="0"/>
              </a:spcAft>
              <a:buFont typeface="Wingdings 2"/>
              <a:buChar char="¡"/>
              <a:defRPr/>
            </a:pPr>
            <a:r>
              <a:rPr sz="1900" b="1">
                <a:ea typeface="+mn-ea"/>
              </a:rPr>
              <a:t>Gennemgang af modeltekst på tavlen. Fremhæve godt og dårligt.</a:t>
            </a:r>
            <a:endParaRPr/>
          </a:p>
          <a:p>
            <a:pPr>
              <a:lnSpc>
                <a:spcPct val="80000"/>
              </a:lnSpc>
              <a:spcAft>
                <a:spcPts val="0"/>
              </a:spcAft>
              <a:buFont typeface="Wingdings 2"/>
              <a:buChar char="¡"/>
              <a:defRPr/>
            </a:pPr>
            <a:r>
              <a:rPr sz="1900" b="1">
                <a:ea typeface="+mn-ea"/>
              </a:rPr>
              <a:t>(1. udkast kan være tænkeskrivning/dele af tekst/disposition)</a:t>
            </a:r>
            <a:endParaRPr b="1">
              <a:ea typeface="+mn-ea"/>
            </a:endParaRPr>
          </a:p>
        </p:txBody>
      </p:sp>
      <p:sp>
        <p:nvSpPr>
          <p:cNvPr id="5" name="Pladsholder til sidefod 4"/>
          <p:cNvSpPr/>
          <p:nvPr isPhoto="0" userDrawn="0">
            <p:ph type="ftr" sz="quarter" idx="11" hasCustomPrompt="0"/>
          </p:nvPr>
        </p:nvSpPr>
        <p:spPr bwMode="auto"/>
        <p:txBody>
          <a:bodyPr/>
          <a:lstStyle/>
          <a:p>
            <a:pPr>
              <a:defRPr/>
            </a:pPr>
            <a:r>
              <a:rPr/>
              <a:t>Inspektorårsmøde, 2010, Anders Pors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2" name="Titel 1"/>
          <p:cNvSpPr/>
          <p:nvPr isPhoto="0" userDrawn="0">
            <p:ph type="title" hasCustomPrompt="0"/>
          </p:nvPr>
        </p:nvSpPr>
        <p:spPr bwMode="auto"/>
        <p:txBody>
          <a:bodyPr/>
          <a:lstStyle/>
          <a:p>
            <a:pPr>
              <a:defRPr/>
            </a:pPr>
            <a:r>
              <a:rPr sz="3200"/>
              <a:t>Fokuseret </a:t>
            </a:r>
            <a:r>
              <a:rPr sz="3200"/>
              <a:t>rettepraksis</a:t>
            </a:r>
            <a:r>
              <a:rPr sz="3200"/>
              <a:t> og processkrivning = a match of </a:t>
            </a:r>
            <a:r>
              <a:rPr sz="3200"/>
              <a:t>Heaven</a:t>
            </a:r>
            <a:endParaRPr/>
          </a:p>
        </p:txBody>
      </p:sp>
      <p:pic>
        <p:nvPicPr>
          <p:cNvPr id="4" name="Pladsholder til indhold 3"/>
          <p:cNvPicPr/>
          <p:nvPr isPhoto="0" userDrawn="0">
            <p:ph idx="1" hasCustomPrompt="0"/>
          </p:nvPr>
        </p:nvPicPr>
        <p:blipFill>
          <a:blip r:embed="rId3"/>
          <a:srcRect l="-14777" t="0" r="-14777" b="0"/>
          <a:stretch/>
        </p:blipFill>
        <p:spPr bwMode="auto">
          <a:prstGeom prst="rect">
            <a:avLst/>
          </a:prstGeom>
        </p:spPr>
      </p:pic>
      <p:sp>
        <p:nvSpPr>
          <p:cNvPr id="5" name="Pladsholder til sidefod 4"/>
          <p:cNvSpPr/>
          <p:nvPr isPhoto="0" userDrawn="0">
            <p:ph type="ftr" sz="quarter" idx="11" hasCustomPrompt="0"/>
          </p:nvPr>
        </p:nvSpPr>
        <p:spPr bwMode="auto"/>
        <p:txBody>
          <a:bodyPr/>
          <a:lstStyle/>
          <a:p>
            <a:pPr>
              <a:defRPr/>
            </a:pPr>
            <a:r>
              <a:rPr/>
              <a:t>Inspektorårsmøde, 2010, Anders Pors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59394" name="Titel 1"/>
          <p:cNvSpPr/>
          <p:nvPr isPhoto="0" userDrawn="0">
            <p:ph type="title" hasCustomPrompt="0"/>
          </p:nvPr>
        </p:nvSpPr>
        <p:spPr bwMode="auto">
          <a:xfrm>
            <a:off x="457200" y="609600"/>
            <a:ext cx="6508750" cy="1143000"/>
          </a:xfrm>
        </p:spPr>
        <p:txBody>
          <a:bodyPr/>
          <a:lstStyle/>
          <a:p>
            <a:pPr>
              <a:defRPr/>
            </a:pPr>
            <a:r>
              <a:rPr>
                <a:solidFill>
                  <a:srgbClr val="990000"/>
                </a:solidFill>
              </a:rPr>
              <a:t>Fire skrivesøjler</a:t>
            </a:r>
            <a:endParaRPr/>
          </a:p>
        </p:txBody>
      </p:sp>
      <p:sp>
        <p:nvSpPr>
          <p:cNvPr id="59395" name="Pladsholder til indhold 2"/>
          <p:cNvSpPr/>
          <p:nvPr isPhoto="0" userDrawn="0">
            <p:ph idx="1" hasCustomPrompt="0"/>
          </p:nvPr>
        </p:nvSpPr>
        <p:spPr bwMode="auto"/>
        <p:txBody>
          <a:bodyPr/>
          <a:lstStyle/>
          <a:p>
            <a:pPr>
              <a:defRPr/>
            </a:pPr>
            <a:r>
              <a:rPr b="1">
                <a:solidFill>
                  <a:srgbClr val="000000"/>
                </a:solidFill>
              </a:rPr>
              <a:t>Faglig skrivning</a:t>
            </a:r>
            <a:endParaRPr/>
          </a:p>
          <a:p>
            <a:pPr>
              <a:defRPr/>
            </a:pPr>
            <a:r>
              <a:rPr b="1">
                <a:solidFill>
                  <a:srgbClr val="000000"/>
                </a:solidFill>
              </a:rPr>
              <a:t>Formidlingsskrivning</a:t>
            </a:r>
            <a:endParaRPr/>
          </a:p>
          <a:p>
            <a:pPr>
              <a:defRPr/>
            </a:pPr>
            <a:r>
              <a:rPr b="1">
                <a:solidFill>
                  <a:srgbClr val="000000"/>
                </a:solidFill>
              </a:rPr>
              <a:t>Argumenterende/kommenterende skrivning</a:t>
            </a:r>
            <a:endParaRPr/>
          </a:p>
          <a:p>
            <a:pPr>
              <a:defRPr/>
            </a:pPr>
            <a:r>
              <a:rPr b="1">
                <a:solidFill>
                  <a:srgbClr val="000000"/>
                </a:solidFill>
              </a:rPr>
              <a:t>Kreativ skrivning</a:t>
            </a:r>
            <a:endParaRPr/>
          </a:p>
          <a:p>
            <a:pPr>
              <a:buFont typeface="Wingdings 2"/>
              <a:buNone/>
              <a:defRPr/>
            </a:pPr>
            <a:endParaRPr b="1">
              <a:solidFill>
                <a:srgbClr val="000000"/>
              </a:solidFill>
            </a:endParaRPr>
          </a:p>
          <a:p>
            <a:pPr>
              <a:buFont typeface="Wingdings 2"/>
              <a:buNone/>
              <a:defRPr/>
            </a:pPr>
            <a:endParaRPr>
              <a:solidFill>
                <a:srgbClr val="000000"/>
              </a:solidFill>
            </a:endParaRPr>
          </a:p>
        </p:txBody>
      </p:sp>
      <p:pic>
        <p:nvPicPr>
          <p:cNvPr id="59397" name="Billede 5"/>
          <p:cNvPicPr/>
          <p:nvPr isPhoto="0" userDrawn="0"/>
        </p:nvPicPr>
        <p:blipFill>
          <a:blip r:embed="rId3"/>
          <a:stretch/>
        </p:blipFill>
        <p:spPr bwMode="auto">
          <a:xfrm>
            <a:off x="5507038" y="3992563"/>
            <a:ext cx="2193925" cy="2133600"/>
          </a:xfrm>
          <a:prstGeom prst="rect">
            <a:avLst/>
          </a:prstGeom>
          <a:noFill/>
          <a:ln w="9525">
            <a:noFill/>
            <a:miter lim="800000"/>
            <a:headEnd/>
            <a:tailEnd/>
          </a:ln>
        </p:spPr>
      </p:pic>
      <p:sp>
        <p:nvSpPr>
          <p:cNvPr id="6" name="Pladsholder til sidefod 5"/>
          <p:cNvSpPr/>
          <p:nvPr isPhoto="0" userDrawn="0">
            <p:ph type="ftr" sz="quarter" idx="11" hasCustomPrompt="0"/>
          </p:nvPr>
        </p:nvSpPr>
        <p:spPr bwMode="auto"/>
        <p:txBody>
          <a:bodyPr/>
          <a:lstStyle/>
          <a:p>
            <a:pPr>
              <a:defRPr/>
            </a:pPr>
            <a:r>
              <a:rPr/>
              <a:t>Inspektorårsmøde, 2010, Anders Pors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3" name="Pladsholder til sidefod 2"/>
          <p:cNvSpPr/>
          <p:nvPr isPhoto="0" userDrawn="0">
            <p:ph type="ftr" sz="quarter" idx="11" hasCustomPrompt="0"/>
          </p:nvPr>
        </p:nvSpPr>
        <p:spPr bwMode="auto"/>
        <p:txBody>
          <a:bodyPr/>
          <a:lstStyle/>
          <a:p>
            <a:pPr>
              <a:defRPr/>
            </a:pPr>
            <a:r>
              <a:rPr/>
              <a:t>Inspektorårsmøde, 2010, Anders Pors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51202" name="Titel 1"/>
          <p:cNvSpPr/>
          <p:nvPr isPhoto="0" userDrawn="0">
            <p:ph type="title" hasCustomPrompt="0"/>
          </p:nvPr>
        </p:nvSpPr>
        <p:spPr bwMode="auto"/>
        <p:txBody>
          <a:bodyPr/>
          <a:lstStyle/>
          <a:p>
            <a:pPr>
              <a:defRPr/>
            </a:pPr>
            <a:r>
              <a:rPr/>
              <a:t>Offentlighedens skriveformer</a:t>
            </a:r>
            <a:endParaRPr/>
          </a:p>
        </p:txBody>
      </p:sp>
      <p:sp>
        <p:nvSpPr>
          <p:cNvPr id="51203" name="Pladsholder til indhold 4"/>
          <p:cNvSpPr/>
          <p:nvPr isPhoto="0" userDrawn="0">
            <p:ph idx="1" hasCustomPrompt="0"/>
          </p:nvPr>
        </p:nvSpPr>
        <p:spPr bwMode="auto"/>
        <p:txBody>
          <a:bodyPr/>
          <a:lstStyle/>
          <a:p>
            <a:pPr>
              <a:defRPr/>
            </a:pPr>
            <a:r>
              <a:rPr b="1"/>
              <a:t>Influenza A – et eksempel på autentiske skriveformer</a:t>
            </a:r>
            <a:endParaRPr/>
          </a:p>
          <a:p>
            <a:pPr>
              <a:defRPr/>
            </a:pPr>
            <a:r>
              <a:rPr b="1"/>
              <a:t>Træning i </a:t>
            </a:r>
            <a:r>
              <a:rPr b="1"/>
              <a:t>små formater</a:t>
            </a:r>
            <a:endParaRPr/>
          </a:p>
          <a:p>
            <a:pPr>
              <a:defRPr/>
            </a:pPr>
            <a:endParaRPr b="1"/>
          </a:p>
        </p:txBody>
      </p:sp>
      <p:sp>
        <p:nvSpPr>
          <p:cNvPr id="4" name="Pladsholder til sidefod 3"/>
          <p:cNvSpPr/>
          <p:nvPr isPhoto="0" userDrawn="0">
            <p:ph type="ftr" sz="quarter" idx="11" hasCustomPrompt="0"/>
          </p:nvPr>
        </p:nvSpPr>
        <p:spPr bwMode="auto"/>
        <p:txBody>
          <a:bodyPr/>
          <a:lstStyle/>
          <a:p>
            <a:pPr>
              <a:defRPr/>
            </a:pPr>
            <a:r>
              <a:rPr/>
              <a:t>Anders Pors, foråret 2010, dansklf.</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4" name="Pladsholder til sidefod 3"/>
          <p:cNvSpPr/>
          <p:nvPr isPhoto="0" userDrawn="0">
            <p:ph type="ftr" sz="quarter" idx="11" hasCustomPrompt="0"/>
          </p:nvPr>
        </p:nvSpPr>
        <p:spPr bwMode="auto"/>
        <p:txBody>
          <a:bodyPr/>
          <a:lstStyle/>
          <a:p>
            <a:pPr>
              <a:defRPr/>
            </a:pPr>
            <a:r>
              <a:rPr/>
              <a:t>Inspektorårsmøde, 2010, Anders Pors</a:t>
            </a:r>
            <a:endParaRPr/>
          </a:p>
        </p:txBody>
      </p:sp>
      <p:sp>
        <p:nvSpPr>
          <p:cNvPr id="54275" name="Tekstboks 6"/>
          <p:cNvSpPr/>
          <p:nvPr isPhoto="0" userDrawn="0"/>
        </p:nvSpPr>
        <p:spPr bwMode="auto">
          <a:xfrm>
            <a:off x="476437" y="447675"/>
            <a:ext cx="7239000" cy="5632450"/>
          </a:xfrm>
          <a:prstGeom prst="rect">
            <a:avLst/>
          </a:prstGeom>
          <a:noFill/>
          <a:ln w="9525">
            <a:noFill/>
            <a:miter lim="800000"/>
            <a:headEnd/>
            <a:tailEnd/>
          </a:ln>
        </p:spPr>
        <p:txBody>
          <a:bodyPr>
            <a:prstTxWarp prst="textNoShape"/>
            <a:spAutoFit/>
          </a:bodyPr>
          <a:lstStyle/>
          <a:p>
            <a:pPr algn="just">
              <a:defRPr/>
            </a:pPr>
            <a:r>
              <a:rPr b="1">
                <a:latin typeface="Century Gothic"/>
              </a:rPr>
              <a:t>Ingen pandemiplaner kan forhindre en pandemi, men samfundet har aldrig været bedre rustet til at begrænse følgerne af en pandemi (…) Vi ved, at virus er følsomt for  </a:t>
            </a:r>
            <a:r>
              <a:rPr b="1">
                <a:solidFill>
                  <a:srgbClr val="FF0000"/>
                </a:solidFill>
                <a:latin typeface="Century Gothic"/>
              </a:rPr>
              <a:t>oseltamivir</a:t>
            </a:r>
            <a:r>
              <a:rPr b="1">
                <a:solidFill>
                  <a:srgbClr val="FF0000"/>
                </a:solidFill>
                <a:latin typeface="Century Gothic"/>
              </a:rPr>
              <a:t> og </a:t>
            </a:r>
            <a:r>
              <a:rPr b="1">
                <a:solidFill>
                  <a:srgbClr val="FF0000"/>
                </a:solidFill>
                <a:latin typeface="Century Gothic"/>
              </a:rPr>
              <a:t>zanamivir</a:t>
            </a:r>
            <a:r>
              <a:rPr b="1">
                <a:latin typeface="Century Gothic"/>
              </a:rPr>
              <a:t>, og vi har et har et betydeligt beredskabslager af specielt </a:t>
            </a:r>
            <a:r>
              <a:rPr b="1">
                <a:latin typeface="Century Gothic"/>
              </a:rPr>
              <a:t>oseltamivir</a:t>
            </a:r>
            <a:r>
              <a:rPr b="1">
                <a:latin typeface="Century Gothic"/>
              </a:rPr>
              <a:t> (…). De første vigtige skridt til fremstilling af en vaccine er begyndt, og vi har i Danmark indgået en aftale om at få leveret vaccine, der sikrer, at vi kan vaccinere risikogrupper og særligt udsatte, når og hvis </a:t>
            </a:r>
            <a:r>
              <a:rPr b="1">
                <a:solidFill>
                  <a:srgbClr val="FF0000"/>
                </a:solidFill>
                <a:latin typeface="Century Gothic"/>
              </a:rPr>
              <a:t>WHO erklærer pandemi (fase 6)</a:t>
            </a:r>
            <a:r>
              <a:rPr b="1" i="1">
                <a:solidFill>
                  <a:srgbClr val="FF0000"/>
                </a:solidFill>
                <a:latin typeface="Century Gothic"/>
              </a:rPr>
              <a:t>. </a:t>
            </a:r>
            <a:endParaRPr/>
          </a:p>
          <a:p>
            <a:pPr algn="just">
              <a:defRPr/>
            </a:pPr>
            <a:r>
              <a:rPr b="1" i="1">
                <a:solidFill>
                  <a:srgbClr val="FF0000"/>
                </a:solidFill>
                <a:latin typeface="Century Gothic"/>
              </a:rPr>
              <a:t>Ugeskrift for læger, april 2009</a:t>
            </a:r>
            <a:endParaRPr/>
          </a:p>
          <a:p>
            <a:pPr algn="just">
              <a:defRPr/>
            </a:pPr>
            <a:endParaRPr b="1">
              <a:latin typeface="Century Gothic"/>
            </a:endParaRPr>
          </a:p>
          <a:p>
            <a:pPr algn="just">
              <a:defRPr/>
            </a:pPr>
            <a:r>
              <a:rPr b="1">
                <a:latin typeface="Century Gothic"/>
              </a:rPr>
              <a:t>Adjuvans</a:t>
            </a:r>
            <a:r>
              <a:rPr b="1">
                <a:latin typeface="Century Gothic"/>
              </a:rPr>
              <a:t> og konserveringsmiddel </a:t>
            </a:r>
            <a:endParaRPr/>
          </a:p>
          <a:p>
            <a:pPr algn="just">
              <a:defRPr/>
            </a:pPr>
            <a:r>
              <a:rPr b="1">
                <a:solidFill>
                  <a:srgbClr val="FF0000"/>
                </a:solidFill>
                <a:latin typeface="Century Gothic"/>
              </a:rPr>
              <a:t>Pandemrix</a:t>
            </a:r>
            <a:r>
              <a:rPr b="1">
                <a:solidFill>
                  <a:srgbClr val="FF0000"/>
                </a:solidFill>
                <a:latin typeface="Century Gothic"/>
              </a:rPr>
              <a:t>® indeholder </a:t>
            </a:r>
            <a:r>
              <a:rPr b="1">
                <a:solidFill>
                  <a:srgbClr val="FF0000"/>
                </a:solidFill>
                <a:latin typeface="Century Gothic"/>
              </a:rPr>
              <a:t>adjuvans</a:t>
            </a:r>
            <a:r>
              <a:rPr b="1">
                <a:latin typeface="Century Gothic"/>
              </a:rPr>
              <a:t>, som er et hjælpestof, der skal forstærke den immunologiske reaktion på vaccinen. </a:t>
            </a:r>
            <a:r>
              <a:rPr b="1">
                <a:latin typeface="Century Gothic"/>
              </a:rPr>
              <a:t>Adjuvanset</a:t>
            </a:r>
            <a:r>
              <a:rPr b="1">
                <a:latin typeface="Century Gothic"/>
              </a:rPr>
              <a:t> (AS03) består af </a:t>
            </a:r>
            <a:r>
              <a:rPr b="1">
                <a:latin typeface="Century Gothic"/>
              </a:rPr>
              <a:t>squalen</a:t>
            </a:r>
            <a:r>
              <a:rPr b="1">
                <a:latin typeface="Century Gothic"/>
              </a:rPr>
              <a:t>, </a:t>
            </a:r>
            <a:r>
              <a:rPr b="1">
                <a:latin typeface="Century Gothic"/>
              </a:rPr>
              <a:t>DL-alfa-tocopherol</a:t>
            </a:r>
            <a:r>
              <a:rPr b="1">
                <a:latin typeface="Century Gothic"/>
              </a:rPr>
              <a:t> og </a:t>
            </a:r>
            <a:r>
              <a:rPr b="1">
                <a:latin typeface="Century Gothic"/>
              </a:rPr>
              <a:t>polysorbat</a:t>
            </a:r>
            <a:r>
              <a:rPr b="1">
                <a:latin typeface="Century Gothic"/>
              </a:rPr>
              <a:t> 80. </a:t>
            </a:r>
            <a:r>
              <a:rPr b="1">
                <a:latin typeface="Century Gothic"/>
              </a:rPr>
              <a:t>Squalen</a:t>
            </a:r>
            <a:r>
              <a:rPr b="1">
                <a:latin typeface="Century Gothic"/>
              </a:rPr>
              <a:t> er udvundet af </a:t>
            </a:r>
            <a:r>
              <a:rPr b="1">
                <a:latin typeface="Century Gothic"/>
              </a:rPr>
              <a:t>hajlever</a:t>
            </a:r>
            <a:r>
              <a:rPr b="1">
                <a:latin typeface="Century Gothic"/>
              </a:rPr>
              <a:t> og er et naturligt forstadium til kolesterol og steroidhormoner mens </a:t>
            </a:r>
            <a:r>
              <a:rPr b="1">
                <a:latin typeface="Century Gothic"/>
              </a:rPr>
              <a:t>DL-alfa-tocopherol</a:t>
            </a:r>
            <a:r>
              <a:rPr b="1">
                <a:latin typeface="Century Gothic"/>
              </a:rPr>
              <a:t> er E-vitamin. </a:t>
            </a:r>
            <a:r>
              <a:rPr b="1">
                <a:latin typeface="Century Gothic"/>
              </a:rPr>
              <a:t>Polysorbat</a:t>
            </a:r>
            <a:r>
              <a:rPr b="1">
                <a:latin typeface="Century Gothic"/>
              </a:rPr>
              <a:t> 80 er en stabilisator, som anvendes i vacciner og andre injektionspræparater</a:t>
            </a:r>
            <a:r>
              <a:rPr>
                <a:latin typeface="Century Gothic"/>
              </a:rPr>
              <a:t>. </a:t>
            </a:r>
            <a:r>
              <a:rPr b="1" i="1">
                <a:latin typeface="Century Gothic"/>
              </a:rPr>
              <a:t>Sundhedsstyrelsens hjemmeside, vaccineforklaring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2" name="Pladsholder til sidefod 1"/>
          <p:cNvSpPr/>
          <p:nvPr isPhoto="0" userDrawn="0">
            <p:ph type="ftr" sz="quarter" idx="11" hasCustomPrompt="0"/>
          </p:nvPr>
        </p:nvSpPr>
        <p:spPr bwMode="auto"/>
        <p:txBody>
          <a:bodyPr/>
          <a:lstStyle/>
          <a:p>
            <a:pPr>
              <a:defRPr/>
            </a:pPr>
            <a:r>
              <a:rPr/>
              <a:t>Inspektorårsmøde, 2010, Anders Pors</a:t>
            </a:r>
            <a:endParaRPr/>
          </a:p>
        </p:txBody>
      </p:sp>
      <p:sp>
        <p:nvSpPr>
          <p:cNvPr id="55299" name="Tekstboks 2"/>
          <p:cNvSpPr/>
          <p:nvPr isPhoto="0" userDrawn="0"/>
        </p:nvSpPr>
        <p:spPr bwMode="auto">
          <a:xfrm>
            <a:off x="762000" y="914400"/>
            <a:ext cx="7467600" cy="2832100"/>
          </a:xfrm>
          <a:prstGeom prst="rect">
            <a:avLst/>
          </a:prstGeom>
          <a:noFill/>
          <a:ln w="9525">
            <a:noFill/>
            <a:miter lim="800000"/>
            <a:headEnd/>
            <a:tailEnd/>
          </a:ln>
        </p:spPr>
        <p:txBody>
          <a:bodyPr>
            <a:prstTxWarp prst="textNoShape"/>
            <a:spAutoFit/>
          </a:bodyPr>
          <a:lstStyle/>
          <a:p>
            <a:pPr>
              <a:defRPr/>
            </a:pPr>
            <a:r>
              <a:rPr sz="2000" b="1">
                <a:latin typeface="Century Gothic"/>
              </a:rPr>
              <a:t>”Sundhedsstyrelsen anbefaler vaccination mod influenza A (H1N1) til de fleste i risiko­gruppen. Vaccination gør risikoen for at blive smittet meget lille, og beskytter dig dermed mod at blive alvorligt syg. Det er gratis at blive vaccineret. Kontakt din læge og spørg, om du bør blive vaccineret, hvis du tilhører en risikogruppe.”</a:t>
            </a:r>
            <a:endParaRPr/>
          </a:p>
          <a:p>
            <a:pPr>
              <a:defRPr/>
            </a:pPr>
            <a:r>
              <a:rPr sz="2000" b="1" i="1">
                <a:latin typeface="Century Gothic"/>
              </a:rPr>
              <a:t>Sundhedsstyrelsens hjemmeside, information til folk i risikogrupper.</a:t>
            </a:r>
            <a:endParaRPr/>
          </a:p>
          <a:p>
            <a:pPr>
              <a:defRPr/>
            </a:pPr>
            <a:endParaRPr>
              <a:latin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2" name="Titel 1"/>
          <p:cNvSpPr/>
          <p:nvPr isPhoto="0" userDrawn="0">
            <p:ph type="title" hasCustomPrompt="0"/>
          </p:nvPr>
        </p:nvSpPr>
        <p:spPr bwMode="auto"/>
        <p:txBody>
          <a:bodyPr/>
          <a:lstStyle/>
          <a:p>
            <a:pPr>
              <a:defRPr/>
            </a:pPr>
            <a:r>
              <a:rPr/>
              <a:t>Disposition</a:t>
            </a:r>
            <a:endParaRPr/>
          </a:p>
        </p:txBody>
      </p:sp>
      <p:sp>
        <p:nvSpPr>
          <p:cNvPr id="3" name="Pladsholder til indhold 2"/>
          <p:cNvSpPr/>
          <p:nvPr isPhoto="0" userDrawn="0">
            <p:ph idx="1" hasCustomPrompt="0"/>
          </p:nvPr>
        </p:nvSpPr>
        <p:spPr bwMode="auto"/>
        <p:txBody>
          <a:bodyPr/>
          <a:lstStyle/>
          <a:p>
            <a:pPr>
              <a:defRPr/>
            </a:pPr>
            <a:r>
              <a:rPr b="1"/>
              <a:t>Ny-skriftlighed</a:t>
            </a:r>
            <a:endParaRPr b="1"/>
          </a:p>
          <a:p>
            <a:pPr>
              <a:defRPr/>
            </a:pPr>
            <a:r>
              <a:rPr b="1"/>
              <a:t>Organisering af skriftligheden på OEG</a:t>
            </a:r>
            <a:endParaRPr/>
          </a:p>
          <a:p>
            <a:pPr>
              <a:defRPr/>
            </a:pPr>
            <a:r>
              <a:rPr b="1"/>
              <a:t>Fællesskrivegenrer og skrivelyst</a:t>
            </a:r>
            <a:endParaRPr b="1"/>
          </a:p>
        </p:txBody>
      </p:sp>
      <p:sp>
        <p:nvSpPr>
          <p:cNvPr id="4" name="Pladsholder til sidefod 3"/>
          <p:cNvSpPr/>
          <p:nvPr isPhoto="0" userDrawn="0">
            <p:ph type="ftr" sz="quarter" idx="11" hasCustomPrompt="0"/>
          </p:nvPr>
        </p:nvSpPr>
        <p:spPr bwMode="auto"/>
        <p:txBody>
          <a:bodyPr/>
          <a:lstStyle/>
          <a:p>
            <a:pPr>
              <a:defRPr/>
            </a:pPr>
            <a:r>
              <a:rPr/>
              <a:t>Inspektorårsmøde, 2010, Anders Pors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60418" name="Titel 2"/>
          <p:cNvSpPr/>
          <p:nvPr isPhoto="0" userDrawn="0">
            <p:ph type="title" hasCustomPrompt="0"/>
          </p:nvPr>
        </p:nvSpPr>
        <p:spPr bwMode="auto"/>
        <p:txBody>
          <a:bodyPr/>
          <a:lstStyle/>
          <a:p>
            <a:pPr>
              <a:defRPr/>
            </a:pPr>
            <a:r>
              <a:rPr/>
              <a:t>Hvorfor skrivesøjlerne?</a:t>
            </a:r>
            <a:endParaRPr/>
          </a:p>
        </p:txBody>
      </p:sp>
      <p:sp>
        <p:nvSpPr>
          <p:cNvPr id="4" name="Pladsholder til indhold 3"/>
          <p:cNvSpPr/>
          <p:nvPr isPhoto="0" userDrawn="0">
            <p:ph idx="1" hasCustomPrompt="0"/>
          </p:nvPr>
        </p:nvSpPr>
        <p:spPr bwMode="auto">
          <a:xfrm>
            <a:off x="457200" y="2255838"/>
            <a:ext cx="6508750" cy="3916362"/>
          </a:xfrm>
        </p:spPr>
        <p:txBody>
          <a:bodyPr rtlCol="0"/>
          <a:lstStyle/>
          <a:p>
            <a:pPr>
              <a:lnSpc>
                <a:spcPct val="80000"/>
              </a:lnSpc>
              <a:spcAft>
                <a:spcPts val="0"/>
              </a:spcAft>
              <a:buFont typeface="Wingdings 2"/>
              <a:buChar char="¡"/>
              <a:defRPr/>
            </a:pPr>
            <a:r>
              <a:rPr sz="2000" b="1">
                <a:ea typeface="+mn-ea"/>
              </a:rPr>
              <a:t>at tænke en </a:t>
            </a:r>
            <a:r>
              <a:rPr sz="2000" b="1">
                <a:ea typeface="+mn-ea"/>
              </a:rPr>
              <a:t>stilladsering</a:t>
            </a:r>
            <a:r>
              <a:rPr sz="2000" b="1">
                <a:ea typeface="+mn-ea"/>
              </a:rPr>
              <a:t> for skriveundervisningen. </a:t>
            </a:r>
            <a:endParaRPr/>
          </a:p>
          <a:p>
            <a:pPr>
              <a:lnSpc>
                <a:spcPct val="80000"/>
              </a:lnSpc>
              <a:spcAft>
                <a:spcPts val="0"/>
              </a:spcAft>
              <a:buFont typeface="Wingdings 2"/>
              <a:buChar char="¡"/>
              <a:defRPr/>
            </a:pPr>
            <a:r>
              <a:rPr sz="2000" b="1">
                <a:ea typeface="+mn-ea"/>
              </a:rPr>
              <a:t> at introducere nogle overordnede rammer for skrivningen, der kan anvendes i alle fag, så dels </a:t>
            </a:r>
            <a:r>
              <a:rPr sz="2000" b="1">
                <a:ea typeface="+mn-ea"/>
              </a:rPr>
              <a:t>a)den</a:t>
            </a:r>
            <a:r>
              <a:rPr sz="2000" b="1">
                <a:ea typeface="+mn-ea"/>
              </a:rPr>
              <a:t> generelle skriftlighedstræning finder sted i alle fag – også i fag som religion, oldtidskundskab og historie b) rammerne er relevante for de genrer, der i øvrigt skrives i i fagene.</a:t>
            </a:r>
            <a:endParaRPr/>
          </a:p>
          <a:p>
            <a:pPr>
              <a:lnSpc>
                <a:spcPct val="80000"/>
              </a:lnSpc>
              <a:spcAft>
                <a:spcPts val="0"/>
              </a:spcAft>
              <a:buFont typeface="Wingdings 2"/>
              <a:buChar char="¡"/>
              <a:defRPr/>
            </a:pPr>
            <a:r>
              <a:rPr sz="2000" b="1">
                <a:ea typeface="+mn-ea"/>
              </a:rPr>
              <a:t>  at motivere for en større skrivelyst. Skrivesøjlerne breder feltet for skriftligheden ud og inddrager autentiske skrivesammenhænge, der viser relevansen af den faglige skrivning. Skrivesøjlerne tilbyder skriveformer, der kan variere de traditionelle skriveformer i fagene.    </a:t>
            </a:r>
            <a:r>
              <a:rPr sz="1700">
                <a:ea typeface="+mn-ea"/>
              </a:rPr>
              <a:t>    </a:t>
            </a:r>
            <a:endParaRPr/>
          </a:p>
          <a:p>
            <a:pPr>
              <a:lnSpc>
                <a:spcPct val="80000"/>
              </a:lnSpc>
              <a:spcAft>
                <a:spcPts val="0"/>
              </a:spcAft>
              <a:buFont typeface="Wingdings 2"/>
              <a:buChar char="¡"/>
              <a:defRPr/>
            </a:pPr>
            <a:endParaRPr>
              <a:ea typeface="+mn-ea"/>
            </a:endParaRPr>
          </a:p>
        </p:txBody>
      </p:sp>
      <p:sp>
        <p:nvSpPr>
          <p:cNvPr id="5" name="Pladsholder til sidefod 4"/>
          <p:cNvSpPr/>
          <p:nvPr isPhoto="0" userDrawn="0">
            <p:ph type="ftr" sz="quarter" idx="11" hasCustomPrompt="0"/>
          </p:nvPr>
        </p:nvSpPr>
        <p:spPr bwMode="auto"/>
        <p:txBody>
          <a:bodyPr/>
          <a:lstStyle/>
          <a:p>
            <a:pPr>
              <a:defRPr/>
            </a:pPr>
            <a:r>
              <a:rPr/>
              <a:t>Inspektorårsmøde, 2010, Anders Pors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2" name="Titel 1"/>
          <p:cNvSpPr/>
          <p:nvPr isPhoto="0" userDrawn="0">
            <p:ph type="title" hasCustomPrompt="0"/>
          </p:nvPr>
        </p:nvSpPr>
        <p:spPr bwMode="auto">
          <a:xfrm>
            <a:off x="457199" y="378372"/>
            <a:ext cx="6508377" cy="1081064"/>
          </a:xfrm>
        </p:spPr>
        <p:txBody>
          <a:bodyPr/>
          <a:lstStyle/>
          <a:p>
            <a:pPr algn="l">
              <a:defRPr/>
            </a:pPr>
            <a:r>
              <a:rPr/>
              <a:t>Krise i skriftlig matematik:</a:t>
            </a:r>
            <a:endParaRPr/>
          </a:p>
        </p:txBody>
      </p:sp>
      <p:sp>
        <p:nvSpPr>
          <p:cNvPr id="3" name="Pladsholder til indhold 2"/>
          <p:cNvSpPr/>
          <p:nvPr isPhoto="0" userDrawn="0">
            <p:ph idx="1" hasCustomPrompt="0"/>
          </p:nvPr>
        </p:nvSpPr>
        <p:spPr bwMode="auto">
          <a:xfrm>
            <a:off x="457199" y="1708150"/>
            <a:ext cx="6508377" cy="4648200"/>
          </a:xfrm>
        </p:spPr>
        <p:txBody>
          <a:bodyPr/>
          <a:lstStyle/>
          <a:p>
            <a:pPr>
              <a:lnSpc>
                <a:spcPct val="90000"/>
              </a:lnSpc>
              <a:defRPr/>
            </a:pPr>
            <a:r>
              <a:rPr sz="3050"/>
              <a:t>Den traditionelle opgaveløsning i matematik er automatiseret: </a:t>
            </a:r>
            <a:r>
              <a:rPr sz="2800"/>
              <a:t>www.wolframalpha.com</a:t>
            </a:r>
            <a:endParaRPr sz="2800"/>
          </a:p>
          <a:p>
            <a:pPr>
              <a:lnSpc>
                <a:spcPct val="90000"/>
              </a:lnSpc>
              <a:defRPr/>
            </a:pPr>
            <a:r>
              <a:rPr sz="3050"/>
              <a:t>Rettearbejdet</a:t>
            </a:r>
            <a:r>
              <a:rPr sz="3050"/>
              <a:t> kan automatiseres</a:t>
            </a:r>
            <a:endParaRPr/>
          </a:p>
          <a:p>
            <a:pPr>
              <a:lnSpc>
                <a:spcPct val="90000"/>
              </a:lnSpc>
              <a:defRPr/>
            </a:pPr>
            <a:r>
              <a:rPr sz="3050"/>
              <a:t>Udveje?</a:t>
            </a:r>
            <a:endParaRPr/>
          </a:p>
          <a:p>
            <a:pPr lvl="1">
              <a:lnSpc>
                <a:spcPct val="90000"/>
              </a:lnSpc>
              <a:defRPr/>
            </a:pPr>
            <a:r>
              <a:rPr/>
              <a:t>Udbyggede metodeforklaringer</a:t>
            </a:r>
            <a:endParaRPr/>
          </a:p>
          <a:p>
            <a:pPr lvl="1">
              <a:lnSpc>
                <a:spcPct val="90000"/>
              </a:lnSpc>
              <a:defRPr/>
            </a:pPr>
            <a:r>
              <a:rPr/>
              <a:t>Matematikrapporter</a:t>
            </a:r>
            <a:endParaRPr/>
          </a:p>
          <a:p>
            <a:pPr lvl="1">
              <a:lnSpc>
                <a:spcPct val="90000"/>
              </a:lnSpc>
              <a:defRPr/>
            </a:pPr>
            <a:r>
              <a:rPr>
                <a:solidFill>
                  <a:srgbClr val="FF0000"/>
                </a:solidFill>
              </a:rPr>
              <a:t>Formidlingsopgaver</a:t>
            </a:r>
            <a:endParaRPr/>
          </a:p>
          <a:p>
            <a:pPr lvl="1">
              <a:lnSpc>
                <a:spcPct val="90000"/>
              </a:lnSpc>
              <a:buNone/>
              <a:defRPr/>
            </a:pPr>
            <a:r>
              <a:rPr/>
              <a:t>Kilde: Claus S. Jessen, tidligere fagkonsulent i fysik</a:t>
            </a:r>
            <a:endParaRPr/>
          </a:p>
          <a:p>
            <a:pPr>
              <a:lnSpc>
                <a:spcPct val="90000"/>
              </a:lnSpc>
              <a:defRPr/>
            </a:pPr>
            <a:endParaRPr/>
          </a:p>
        </p:txBody>
      </p:sp>
      <p:sp>
        <p:nvSpPr>
          <p:cNvPr id="4" name="Pladsholder til sidefod 3"/>
          <p:cNvSpPr/>
          <p:nvPr isPhoto="0" userDrawn="0">
            <p:ph type="ftr" sz="quarter" idx="11" hasCustomPrompt="0"/>
          </p:nvPr>
        </p:nvSpPr>
        <p:spPr bwMode="auto"/>
        <p:txBody>
          <a:bodyPr/>
          <a:lstStyle/>
          <a:p>
            <a:pPr>
              <a:defRPr/>
            </a:pPr>
            <a:r>
              <a:rPr/>
              <a:t>Inspektorårsmøde, 2010, Anders Pors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p:txBody>
          <a:bodyPr/>
          <a:lstStyle/>
          <a:p>
            <a:pPr>
              <a:defRPr/>
            </a:pPr>
            <a:r>
              <a:rPr sz="3200"/>
              <a:t>Srp-opgave</a:t>
            </a:r>
            <a:r>
              <a:rPr sz="3200"/>
              <a:t> -faglig formidling</a:t>
            </a:r>
            <a:endParaRPr/>
          </a:p>
        </p:txBody>
      </p:sp>
      <p:sp>
        <p:nvSpPr>
          <p:cNvPr id="3" name="Content Placeholder 2"/>
          <p:cNvSpPr/>
          <p:nvPr isPhoto="0" userDrawn="0">
            <p:ph idx="4294967295" hasCustomPrompt="0"/>
          </p:nvPr>
        </p:nvSpPr>
        <p:spPr bwMode="auto">
          <a:xfrm>
            <a:off x="457199" y="2057400"/>
            <a:ext cx="8305801" cy="4532410"/>
          </a:xfrm>
        </p:spPr>
        <p:txBody>
          <a:bodyPr/>
          <a:lstStyle/>
          <a:p>
            <a:pPr>
              <a:lnSpc>
                <a:spcPct val="80000"/>
              </a:lnSpc>
              <a:buNone/>
              <a:defRPr/>
            </a:pPr>
            <a:r>
              <a:rPr sz="1900" b="1"/>
              <a:t>Kombination </a:t>
            </a:r>
            <a:r>
              <a:rPr sz="1900" b="1">
                <a:solidFill>
                  <a:schemeClr val="tx2">
                    <a:lumMod val="90000"/>
                    <a:lumOff val="10000"/>
                  </a:schemeClr>
                </a:solidFill>
              </a:rPr>
              <a:t>af </a:t>
            </a:r>
            <a:r>
              <a:rPr sz="1900" b="1">
                <a:solidFill>
                  <a:schemeClr val="tx2">
                    <a:lumMod val="90000"/>
                    <a:lumOff val="10000"/>
                  </a:schemeClr>
                </a:solidFill>
              </a:rPr>
              <a:t>studieretningsfag</a:t>
            </a:r>
            <a:r>
              <a:rPr sz="1900" b="1">
                <a:solidFill>
                  <a:schemeClr val="tx2">
                    <a:lumMod val="90000"/>
                    <a:lumOff val="10000"/>
                  </a:schemeClr>
                </a:solidFill>
              </a:rPr>
              <a:t> på A-niveau</a:t>
            </a:r>
            <a:endParaRPr/>
          </a:p>
          <a:p>
            <a:pPr>
              <a:lnSpc>
                <a:spcPct val="80000"/>
              </a:lnSpc>
              <a:buNone/>
              <a:defRPr/>
            </a:pPr>
            <a:r>
              <a:rPr sz="1900" b="1"/>
              <a:t>med </a:t>
            </a:r>
            <a:r>
              <a:rPr sz="1900" b="1">
                <a:solidFill>
                  <a:srgbClr val="48224C"/>
                </a:solidFill>
              </a:rPr>
              <a:t>dansk som </a:t>
            </a:r>
            <a:r>
              <a:rPr sz="1900" b="1">
                <a:solidFill>
                  <a:srgbClr val="48224C"/>
                </a:solidFill>
              </a:rPr>
              <a:t>formidlingsfag</a:t>
            </a:r>
            <a:endParaRPr b="1">
              <a:solidFill>
                <a:srgbClr val="48224C"/>
              </a:solidFill>
            </a:endParaRPr>
          </a:p>
          <a:p>
            <a:pPr>
              <a:lnSpc>
                <a:spcPct val="80000"/>
              </a:lnSpc>
              <a:buNone/>
              <a:defRPr/>
            </a:pPr>
            <a:r>
              <a:rPr sz="1900" b="1"/>
              <a:t>Opgaven går ud på at lave en </a:t>
            </a:r>
            <a:r>
              <a:rPr sz="1900" b="1"/>
              <a:t>tre-delt</a:t>
            </a:r>
            <a:r>
              <a:rPr sz="1900" b="1"/>
              <a:t> opgave:</a:t>
            </a:r>
            <a:endParaRPr/>
          </a:p>
          <a:p>
            <a:pPr marL="514350" indent="-514350">
              <a:lnSpc>
                <a:spcPct val="80000"/>
              </a:lnSpc>
              <a:buAutoNum type="arabicPeriod" startAt="1"/>
              <a:defRPr/>
            </a:pPr>
            <a:r>
              <a:rPr sz="1900" b="1"/>
              <a:t>At lave en rimeligt dybtgående (</a:t>
            </a:r>
            <a:r>
              <a:rPr sz="1900" b="1"/>
              <a:t>særfaglig</a:t>
            </a:r>
            <a:r>
              <a:rPr sz="1900" b="1"/>
              <a:t>) opgave i fx fysik om fx kaosteorien</a:t>
            </a:r>
            <a:endParaRPr/>
          </a:p>
          <a:p>
            <a:pPr marL="514350" indent="-514350">
              <a:lnSpc>
                <a:spcPct val="80000"/>
              </a:lnSpc>
              <a:buAutoNum type="arabicPeriod" startAt="1"/>
              <a:defRPr/>
            </a:pPr>
            <a:r>
              <a:rPr sz="1900" b="1"/>
              <a:t>At udforme denne fysik-opgave om kaos-teori til populærvidenskabelig artikel i fx Illustreret videnskab</a:t>
            </a:r>
            <a:endParaRPr/>
          </a:p>
          <a:p>
            <a:pPr marL="514350" indent="-514350">
              <a:lnSpc>
                <a:spcPct val="80000"/>
              </a:lnSpc>
              <a:buAutoNum type="arabicPeriod" startAt="1"/>
              <a:defRPr/>
            </a:pPr>
            <a:r>
              <a:rPr sz="1900" b="1"/>
              <a:t>At skrive en </a:t>
            </a:r>
            <a:r>
              <a:rPr sz="1900" b="1"/>
              <a:t>metaopave</a:t>
            </a:r>
            <a:r>
              <a:rPr sz="1900" b="1"/>
              <a:t> om de kommunikationsmæssige overvejelser der ligger til grund for artiklens udformning med præsentation og brug af en danskfagligt begrebsapparat (valg og fravalg, fremstillingsformer, sproglige niveau, modtagervinkling etc.</a:t>
            </a:r>
            <a:r>
              <a:rPr sz="1900" b="1"/>
              <a:t>)</a:t>
            </a:r>
            <a:endParaRPr/>
          </a:p>
          <a:p>
            <a:pPr marL="514350" indent="-514350">
              <a:lnSpc>
                <a:spcPct val="80000"/>
              </a:lnSpc>
              <a:buNone/>
              <a:defRPr/>
            </a:pPr>
            <a:r>
              <a:rPr sz="1900" b="1"/>
              <a:t>Kilde</a:t>
            </a:r>
            <a:r>
              <a:rPr sz="1900" b="1"/>
              <a:t>: </a:t>
            </a:r>
            <a:r>
              <a:rPr sz="1900" b="1"/>
              <a:t>Haslev</a:t>
            </a:r>
            <a:r>
              <a:rPr sz="1900" b="1"/>
              <a:t> Gymnasium</a:t>
            </a:r>
            <a:endParaRPr b="1"/>
          </a:p>
        </p:txBody>
      </p:sp>
      <p:sp>
        <p:nvSpPr>
          <p:cNvPr id="4" name="Pladsholder til sidefod 3"/>
          <p:cNvSpPr/>
          <p:nvPr isPhoto="0" userDrawn="0">
            <p:ph type="ftr" sz="quarter" idx="11" hasCustomPrompt="0"/>
          </p:nvPr>
        </p:nvSpPr>
        <p:spPr bwMode="auto"/>
        <p:txBody>
          <a:bodyPr/>
          <a:lstStyle/>
          <a:p>
            <a:pPr>
              <a:defRPr/>
            </a:pPr>
            <a:r>
              <a:rPr/>
              <a:t>Inspektorårsmøde, 2010, Anders Pors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13" name="Title 12"/>
          <p:cNvSpPr/>
          <p:nvPr isPhoto="0" userDrawn="0">
            <p:ph type="title" hasCustomPrompt="0"/>
          </p:nvPr>
        </p:nvSpPr>
        <p:spPr bwMode="auto">
          <a:xfrm>
            <a:off x="457199" y="324320"/>
            <a:ext cx="6508377" cy="891878"/>
          </a:xfrm>
        </p:spPr>
        <p:txBody>
          <a:bodyPr/>
          <a:lstStyle/>
          <a:p>
            <a:pPr>
              <a:defRPr/>
            </a:pPr>
            <a:r>
              <a:rPr/>
              <a:t>Vægtning </a:t>
            </a:r>
            <a:endParaRPr/>
          </a:p>
        </p:txBody>
      </p:sp>
      <p:sp>
        <p:nvSpPr>
          <p:cNvPr id="14" name="Content Placeholder 13"/>
          <p:cNvSpPr/>
          <p:nvPr isPhoto="0" userDrawn="0">
            <p:ph idx="4294967295" hasCustomPrompt="0"/>
          </p:nvPr>
        </p:nvSpPr>
        <p:spPr bwMode="auto">
          <a:xfrm>
            <a:off x="3886200" y="1600200"/>
            <a:ext cx="5257800" cy="4525963"/>
          </a:xfrm>
        </p:spPr>
        <p:txBody>
          <a:bodyPr/>
          <a:lstStyle/>
          <a:p>
            <a:pPr marL="514350" indent="-514350">
              <a:buFont typeface="+mj-lt"/>
              <a:buAutoNum type="arabicPeriod" startAt="1"/>
              <a:defRPr/>
            </a:pPr>
            <a:r>
              <a:rPr b="1"/>
              <a:t>Fysikdelen om kaosteori			12-15 sider</a:t>
            </a:r>
            <a:endParaRPr/>
          </a:p>
          <a:p>
            <a:pPr marL="514350" indent="-514350">
              <a:buFont typeface="+mj-lt"/>
              <a:buAutoNum type="arabicPeriod" startAt="1"/>
              <a:defRPr/>
            </a:pPr>
            <a:r>
              <a:rPr b="1"/>
              <a:t>Videnskabs-artiklen			3-4 sider</a:t>
            </a:r>
            <a:endParaRPr/>
          </a:p>
          <a:p>
            <a:pPr marL="514350" indent="-514350">
              <a:buFont typeface="+mj-lt"/>
              <a:buAutoNum type="arabicPeriod" startAt="1"/>
              <a:defRPr/>
            </a:pPr>
            <a:r>
              <a:rPr b="1"/>
              <a:t>Meta-dansk-delen				4-6 sider</a:t>
            </a:r>
            <a:endParaRPr b="1"/>
          </a:p>
        </p:txBody>
      </p:sp>
      <p:sp>
        <p:nvSpPr>
          <p:cNvPr id="4" name="Rounded Rectangle 3"/>
          <p:cNvSpPr/>
          <p:nvPr isPhoto="0" userDrawn="0"/>
        </p:nvSpPr>
        <p:spPr bwMode="auto">
          <a:xfrm>
            <a:off x="990600" y="4449763"/>
            <a:ext cx="2895600" cy="1676400"/>
          </a:xfrm>
          <a:prstGeom prst="roundRect">
            <a:avLst>
              <a:gd name="adj"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defRPr/>
            </a:pPr>
            <a:r>
              <a:rPr sz="2400"/>
              <a:t>Kaos-teori i fysik</a:t>
            </a:r>
            <a:endParaRPr sz="2400"/>
          </a:p>
        </p:txBody>
      </p:sp>
      <p:sp>
        <p:nvSpPr>
          <p:cNvPr id="5" name="Rounded Rectangle 4"/>
          <p:cNvSpPr/>
          <p:nvPr isPhoto="0" userDrawn="0"/>
        </p:nvSpPr>
        <p:spPr bwMode="auto">
          <a:xfrm>
            <a:off x="4495800" y="4449763"/>
            <a:ext cx="1295400" cy="1676400"/>
          </a:xfrm>
          <a:prstGeom prst="roundRect">
            <a:avLst>
              <a:gd name="adj"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defRPr/>
            </a:pPr>
            <a:r>
              <a:rPr sz="2400"/>
              <a:t>Artikel</a:t>
            </a:r>
            <a:endParaRPr sz="2400"/>
          </a:p>
        </p:txBody>
      </p:sp>
      <p:sp>
        <p:nvSpPr>
          <p:cNvPr id="6" name="Rounded Rectangle 5"/>
          <p:cNvSpPr/>
          <p:nvPr isPhoto="0" userDrawn="0"/>
        </p:nvSpPr>
        <p:spPr bwMode="auto">
          <a:xfrm>
            <a:off x="6400800" y="4449762"/>
            <a:ext cx="1974802" cy="1676401"/>
          </a:xfrm>
          <a:prstGeom prst="roundRect">
            <a:avLst>
              <a:gd name="adj"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defRPr/>
            </a:pPr>
            <a:r>
              <a:rPr sz="2400"/>
              <a:t>Meta-opgave om formidling</a:t>
            </a:r>
            <a:endParaRPr sz="2400"/>
          </a:p>
        </p:txBody>
      </p:sp>
      <p:sp>
        <p:nvSpPr>
          <p:cNvPr id="7" name="Pladsholder til sidefod 6"/>
          <p:cNvSpPr/>
          <p:nvPr isPhoto="0" userDrawn="0">
            <p:ph type="ftr" sz="quarter" idx="11" hasCustomPrompt="0"/>
          </p:nvPr>
        </p:nvSpPr>
        <p:spPr bwMode="auto"/>
        <p:txBody>
          <a:bodyPr/>
          <a:lstStyle/>
          <a:p>
            <a:pPr>
              <a:defRPr/>
            </a:pPr>
            <a:r>
              <a:rPr/>
              <a:t>Inspektorårsmøde, 2010, Anders Pors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2" name="Titel 1"/>
          <p:cNvSpPr/>
          <p:nvPr isPhoto="0" userDrawn="0">
            <p:ph type="title" hasCustomPrompt="0"/>
          </p:nvPr>
        </p:nvSpPr>
        <p:spPr bwMode="auto"/>
        <p:txBody>
          <a:bodyPr/>
          <a:lstStyle/>
          <a:p>
            <a:pPr>
              <a:defRPr/>
            </a:pPr>
            <a:r>
              <a:rPr/>
              <a:t>Skrivelyst - udviklingsprojekter</a:t>
            </a:r>
            <a:endParaRPr/>
          </a:p>
        </p:txBody>
      </p:sp>
      <p:sp>
        <p:nvSpPr>
          <p:cNvPr id="3" name="Pladsholder til indhold 2"/>
          <p:cNvSpPr/>
          <p:nvPr isPhoto="0" userDrawn="0">
            <p:ph idx="1" hasCustomPrompt="0"/>
          </p:nvPr>
        </p:nvSpPr>
        <p:spPr bwMode="auto"/>
        <p:txBody>
          <a:bodyPr/>
          <a:lstStyle/>
          <a:p>
            <a:pPr>
              <a:defRPr/>
            </a:pPr>
            <a:r>
              <a:rPr b="1"/>
              <a:t>Blogsskrivning i undervisningen – elevernes skrivekompetencer som faglig ressource</a:t>
            </a:r>
            <a:endParaRPr/>
          </a:p>
          <a:p>
            <a:pPr>
              <a:defRPr/>
            </a:pPr>
            <a:r>
              <a:rPr b="1"/>
              <a:t>Huspoet</a:t>
            </a:r>
            <a:r>
              <a:rPr b="1"/>
              <a:t>: Mette </a:t>
            </a:r>
            <a:r>
              <a:rPr b="1"/>
              <a:t>Moestrup</a:t>
            </a:r>
            <a:r>
              <a:rPr b="1"/>
              <a:t> – kreativ skrivning som faglig skrivning, </a:t>
            </a:r>
            <a:r>
              <a:rPr b="1" u="sng">
                <a:solidFill>
                  <a:schemeClr val="hlink"/>
                </a:solidFill>
                <a:hlinkClick r:id="rId3" tooltip=""/>
              </a:rPr>
              <a:t>www</a:t>
            </a:r>
            <a:r>
              <a:rPr b="1" u="sng">
                <a:solidFill>
                  <a:schemeClr val="hlink"/>
                </a:solidFill>
                <a:hlinkClick r:id="rId3" tooltip=""/>
              </a:rPr>
              <a:t>.</a:t>
            </a:r>
            <a:r>
              <a:rPr b="1" u="sng">
                <a:solidFill>
                  <a:schemeClr val="hlink"/>
                </a:solidFill>
                <a:hlinkClick r:id="rId3" tooltip=""/>
              </a:rPr>
              <a:t>hjem2.</a:t>
            </a:r>
            <a:r>
              <a:rPr b="1" u="sng">
                <a:solidFill>
                  <a:schemeClr val="hlink"/>
                </a:solidFill>
                <a:hlinkClick r:id="rId3" tooltip=""/>
              </a:rPr>
              <a:t>dk</a:t>
            </a:r>
            <a:r>
              <a:rPr b="1"/>
              <a:t> </a:t>
            </a:r>
            <a:endParaRPr b="1"/>
          </a:p>
        </p:txBody>
      </p:sp>
      <p:sp>
        <p:nvSpPr>
          <p:cNvPr id="4" name="Pladsholder til sidefod 3"/>
          <p:cNvSpPr/>
          <p:nvPr isPhoto="0" userDrawn="0">
            <p:ph type="ftr" sz="quarter" idx="11" hasCustomPrompt="0"/>
          </p:nvPr>
        </p:nvSpPr>
        <p:spPr bwMode="auto"/>
        <p:txBody>
          <a:bodyPr/>
          <a:lstStyle/>
          <a:p>
            <a:pPr>
              <a:defRPr/>
            </a:pPr>
            <a:r>
              <a:rPr/>
              <a:t>Inspektorårsmøde, 2010, Anders Pors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2" name="Titel 1"/>
          <p:cNvSpPr/>
          <p:nvPr isPhoto="0" userDrawn="0">
            <p:ph type="title" hasCustomPrompt="0"/>
          </p:nvPr>
        </p:nvSpPr>
        <p:spPr bwMode="auto">
          <a:xfrm>
            <a:off x="457199" y="914399"/>
            <a:ext cx="6508377" cy="3247697"/>
          </a:xfrm>
        </p:spPr>
        <p:txBody>
          <a:bodyPr/>
          <a:lstStyle/>
          <a:p>
            <a:pPr>
              <a:defRPr/>
            </a:pPr>
            <a:r>
              <a:rPr/>
              <a:t>Kreativ opgave i historie: </a:t>
            </a:r>
            <a:br>
              <a:rPr/>
            </a:br>
            <a:r>
              <a:rPr/>
              <a:t>Skriv en novelle om en typisk morgen i en </a:t>
            </a:r>
            <a:r>
              <a:rPr/>
              <a:t>dansk familie i 1960´erne</a:t>
            </a:r>
            <a:endParaRPr/>
          </a:p>
        </p:txBody>
      </p:sp>
      <p:pic>
        <p:nvPicPr>
          <p:cNvPr id="4" name="til anders pors.mp3"/>
          <p:cNvPicPr/>
          <p:nvPr isPhoto="0" userDrawn="0">
            <p:ph idx="1" hasCustomPrompt="0"/>
          </p:nvPr>
        </p:nvPicPr>
        <p:blipFill>
          <a:blip r:embed="rId3"/>
          <a:stretch/>
        </p:blipFill>
        <p:spPr bwMode="auto">
          <a:xfrm>
            <a:off x="3300878" y="4517231"/>
            <a:ext cx="1524000" cy="698500"/>
          </a:xfrm>
          <a:prstGeom prst="rect">
            <a:avLst/>
          </a:prstGeom>
        </p:spPr>
      </p:pic>
      <p:sp>
        <p:nvSpPr>
          <p:cNvPr id="5" name="Pladsholder til sidefod 4"/>
          <p:cNvSpPr/>
          <p:nvPr isPhoto="0" userDrawn="0">
            <p:ph type="ftr" sz="quarter" idx="11" hasCustomPrompt="0"/>
          </p:nvPr>
        </p:nvSpPr>
        <p:spPr bwMode="auto"/>
        <p:txBody>
          <a:bodyPr/>
          <a:lstStyle/>
          <a:p>
            <a:pPr>
              <a:defRPr/>
            </a:pPr>
            <a:r>
              <a:rPr/>
              <a:t>Inspektorårsmøde, 2010, Anders Pors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2" name="Titel 1"/>
          <p:cNvSpPr/>
          <p:nvPr isPhoto="0" userDrawn="0">
            <p:ph type="title" hasCustomPrompt="0"/>
          </p:nvPr>
        </p:nvSpPr>
        <p:spPr bwMode="auto"/>
        <p:txBody>
          <a:bodyPr rtlCol="0"/>
          <a:lstStyle/>
          <a:p>
            <a:pPr marL="54864">
              <a:spcAft>
                <a:spcPts val="0"/>
              </a:spcAft>
              <a:defRPr/>
            </a:pPr>
            <a:r>
              <a:rPr>
                <a:ea typeface="+mj-ea"/>
              </a:rPr>
              <a:t>Journalistisk skrivning</a:t>
            </a:r>
            <a:endParaRPr>
              <a:solidFill>
                <a:schemeClr val="tx2">
                  <a:tint val="100000"/>
                  <a:shade val="90000"/>
                  <a:satMod val="250000"/>
                </a:schemeClr>
              </a:solidFill>
              <a:ea typeface="+mj-ea"/>
            </a:endParaRPr>
          </a:p>
        </p:txBody>
      </p:sp>
      <p:sp>
        <p:nvSpPr>
          <p:cNvPr id="44035" name="Pladsholder til tekst 3"/>
          <p:cNvSpPr/>
          <p:nvPr isPhoto="0" userDrawn="0">
            <p:ph type="body" idx="1" hasCustomPrompt="0"/>
          </p:nvPr>
        </p:nvSpPr>
        <p:spPr bwMode="auto">
          <a:xfrm>
            <a:off x="457200" y="2054225"/>
            <a:ext cx="3565525" cy="639763"/>
          </a:xfrm>
        </p:spPr>
        <p:txBody>
          <a:bodyPr/>
          <a:lstStyle/>
          <a:p>
            <a:pPr marL="90488">
              <a:defRPr/>
            </a:pPr>
            <a:r>
              <a:rPr/>
              <a:t>SKRIVEPROBLEMER</a:t>
            </a:r>
            <a:endParaRPr/>
          </a:p>
        </p:txBody>
      </p:sp>
      <p:sp>
        <p:nvSpPr>
          <p:cNvPr id="22533" name="Pladsholder til indhold 2"/>
          <p:cNvSpPr/>
          <p:nvPr isPhoto="0" userDrawn="0">
            <p:ph sz="half" idx="2" hasCustomPrompt="0"/>
          </p:nvPr>
        </p:nvSpPr>
        <p:spPr bwMode="auto">
          <a:xfrm>
            <a:off x="457200" y="2689225"/>
            <a:ext cx="3565525" cy="3436938"/>
          </a:xfrm>
        </p:spPr>
        <p:txBody>
          <a:bodyPr rtlCol="0"/>
          <a:lstStyle/>
          <a:p>
            <a:pPr>
              <a:lnSpc>
                <a:spcPct val="90000"/>
              </a:lnSpc>
              <a:spcAft>
                <a:spcPts val="0"/>
              </a:spcAft>
              <a:buFont typeface="Wingdings 2"/>
              <a:buChar char="¡"/>
              <a:defRPr/>
            </a:pPr>
            <a:r>
              <a:rPr sz="1500" b="1">
                <a:ea typeface="ＭＳ Ｐゴシック"/>
              </a:rPr>
              <a:t>Motivation: kunstig, lokal skrivesituation</a:t>
            </a:r>
            <a:endParaRPr/>
          </a:p>
          <a:p>
            <a:pPr>
              <a:lnSpc>
                <a:spcPct val="90000"/>
              </a:lnSpc>
              <a:spcAft>
                <a:spcPts val="0"/>
              </a:spcAft>
              <a:buFont typeface="Wingdings 2"/>
              <a:buChar char="¡"/>
              <a:defRPr/>
            </a:pPr>
            <a:r>
              <a:rPr sz="1500" b="1">
                <a:ea typeface="ＭＳ Ｐゴシック"/>
              </a:rPr>
              <a:t>Eleverne har svært ved at skabe sammenhæng i de skriftlige produkter</a:t>
            </a:r>
            <a:endParaRPr/>
          </a:p>
          <a:p>
            <a:pPr>
              <a:lnSpc>
                <a:spcPct val="90000"/>
              </a:lnSpc>
              <a:spcAft>
                <a:spcPts val="0"/>
              </a:spcAft>
              <a:buFont typeface="Wingdings 2"/>
              <a:buChar char="¡"/>
              <a:defRPr/>
            </a:pPr>
            <a:r>
              <a:rPr sz="1500" b="1">
                <a:ea typeface="ＭＳ Ｐゴシック"/>
              </a:rPr>
              <a:t>Eleverne formidler ikke (godt) nok</a:t>
            </a:r>
            <a:endParaRPr/>
          </a:p>
          <a:p>
            <a:pPr>
              <a:lnSpc>
                <a:spcPct val="90000"/>
              </a:lnSpc>
              <a:spcAft>
                <a:spcPts val="0"/>
              </a:spcAft>
              <a:buFont typeface="Wingdings 2"/>
              <a:buChar char="¡"/>
              <a:defRPr/>
            </a:pPr>
            <a:r>
              <a:rPr sz="1500" b="1">
                <a:ea typeface="ＭＳ Ｐゴシック"/>
              </a:rPr>
              <a:t>Eleverne mangler basal sprogrigtighed (herunder syntaks og kohærens)</a:t>
            </a:r>
            <a:endParaRPr/>
          </a:p>
          <a:p>
            <a:pPr>
              <a:lnSpc>
                <a:spcPct val="90000"/>
              </a:lnSpc>
              <a:spcAft>
                <a:spcPts val="0"/>
              </a:spcAft>
              <a:buFont typeface="Wingdings 2"/>
              <a:buChar char="¡"/>
              <a:defRPr/>
            </a:pPr>
            <a:r>
              <a:rPr sz="1500" b="1">
                <a:ea typeface="ＭＳ Ｐゴシック"/>
              </a:rPr>
              <a:t>Eleverne skriver for meget ”fra hoften”</a:t>
            </a:r>
            <a:endParaRPr/>
          </a:p>
        </p:txBody>
      </p:sp>
      <p:sp>
        <p:nvSpPr>
          <p:cNvPr id="44037" name="Pladsholder til tekst 4"/>
          <p:cNvSpPr/>
          <p:nvPr isPhoto="0" userDrawn="0">
            <p:ph type="body" sz="quarter" idx="3" hasCustomPrompt="0"/>
          </p:nvPr>
        </p:nvSpPr>
        <p:spPr bwMode="auto">
          <a:xfrm>
            <a:off x="4279900" y="2054225"/>
            <a:ext cx="3565525" cy="639763"/>
          </a:xfrm>
        </p:spPr>
        <p:txBody>
          <a:bodyPr/>
          <a:lstStyle/>
          <a:p>
            <a:pPr marL="90488">
              <a:defRPr/>
            </a:pPr>
            <a:r>
              <a:rPr/>
              <a:t>JOURNALISTISKE LØSNINGER</a:t>
            </a:r>
            <a:endParaRPr/>
          </a:p>
        </p:txBody>
      </p:sp>
      <p:sp>
        <p:nvSpPr>
          <p:cNvPr id="22534" name="Pladsholder til indhold 5"/>
          <p:cNvSpPr/>
          <p:nvPr isPhoto="0" userDrawn="0">
            <p:ph sz="quarter" idx="4" hasCustomPrompt="0"/>
          </p:nvPr>
        </p:nvSpPr>
        <p:spPr bwMode="auto">
          <a:xfrm>
            <a:off x="4279900" y="2689225"/>
            <a:ext cx="3565525" cy="3436938"/>
          </a:xfrm>
        </p:spPr>
        <p:txBody>
          <a:bodyPr rtlCol="0"/>
          <a:lstStyle/>
          <a:p>
            <a:pPr>
              <a:lnSpc>
                <a:spcPct val="80000"/>
              </a:lnSpc>
              <a:spcAft>
                <a:spcPts val="0"/>
              </a:spcAft>
              <a:buFont typeface="Wingdings 2"/>
              <a:buChar char="¡"/>
              <a:defRPr/>
            </a:pPr>
            <a:r>
              <a:rPr sz="1700" b="1">
                <a:ea typeface="ＭＳ Ｐゴシック"/>
              </a:rPr>
              <a:t>Globale/almene genrer</a:t>
            </a:r>
            <a:endParaRPr/>
          </a:p>
          <a:p>
            <a:pPr>
              <a:lnSpc>
                <a:spcPct val="80000"/>
              </a:lnSpc>
              <a:spcAft>
                <a:spcPts val="0"/>
              </a:spcAft>
              <a:buFont typeface="Wingdings 2"/>
              <a:buChar char="¡"/>
              <a:defRPr/>
            </a:pPr>
            <a:r>
              <a:rPr sz="1700" b="1">
                <a:ea typeface="ＭＳ Ｐゴシック"/>
              </a:rPr>
              <a:t>Fokus på </a:t>
            </a:r>
            <a:r>
              <a:rPr sz="1700" b="1" i="1">
                <a:ea typeface="ＭＳ Ｐゴシック"/>
              </a:rPr>
              <a:t>vinkel</a:t>
            </a:r>
            <a:r>
              <a:rPr sz="1700" b="1">
                <a:ea typeface="ＭＳ Ｐゴシック"/>
              </a:rPr>
              <a:t> (en art problemformulering): strukturerer formidlingen</a:t>
            </a:r>
            <a:endParaRPr/>
          </a:p>
          <a:p>
            <a:pPr>
              <a:lnSpc>
                <a:spcPct val="80000"/>
              </a:lnSpc>
              <a:spcAft>
                <a:spcPts val="0"/>
              </a:spcAft>
              <a:buFont typeface="Wingdings 2"/>
              <a:buChar char="¡"/>
              <a:defRPr/>
            </a:pPr>
            <a:r>
              <a:rPr sz="1700" b="1">
                <a:ea typeface="ＭＳ Ｐゴシック"/>
              </a:rPr>
              <a:t>Genrerne implicerer klart kommunikationssituation fx afsender/modtager</a:t>
            </a:r>
            <a:endParaRPr/>
          </a:p>
          <a:p>
            <a:pPr>
              <a:lnSpc>
                <a:spcPct val="80000"/>
              </a:lnSpc>
              <a:spcAft>
                <a:spcPts val="0"/>
              </a:spcAft>
              <a:buFont typeface="Wingdings 2"/>
              <a:buChar char="¡"/>
              <a:defRPr/>
            </a:pPr>
            <a:r>
              <a:rPr sz="1700" b="1">
                <a:ea typeface="ＭＳ Ｐゴシック"/>
              </a:rPr>
              <a:t>Overskuelig syntaks (helsætninger)</a:t>
            </a:r>
            <a:endParaRPr/>
          </a:p>
          <a:p>
            <a:pPr>
              <a:lnSpc>
                <a:spcPct val="80000"/>
              </a:lnSpc>
              <a:spcAft>
                <a:spcPts val="0"/>
              </a:spcAft>
              <a:buFont typeface="Wingdings 2"/>
              <a:buChar char="¡"/>
              <a:defRPr/>
            </a:pPr>
            <a:r>
              <a:rPr sz="1700" b="1">
                <a:ea typeface="ＭＳ Ｐゴシック"/>
              </a:rPr>
              <a:t>Fokus på research og redigering </a:t>
            </a:r>
            <a:endParaRPr/>
          </a:p>
          <a:p>
            <a:pPr>
              <a:lnSpc>
                <a:spcPct val="80000"/>
              </a:lnSpc>
              <a:spcAft>
                <a:spcPts val="0"/>
              </a:spcAft>
              <a:buFont typeface="Wingdings 2"/>
              <a:buChar char="¡"/>
              <a:defRPr/>
            </a:pPr>
            <a:endParaRPr b="1">
              <a:ea typeface="ＭＳ Ｐゴシック"/>
            </a:endParaRPr>
          </a:p>
        </p:txBody>
      </p:sp>
      <p:pic>
        <p:nvPicPr>
          <p:cNvPr id="44039" name="Billede 6"/>
          <p:cNvPicPr/>
          <p:nvPr isPhoto="0" userDrawn="0"/>
        </p:nvPicPr>
        <p:blipFill>
          <a:blip r:embed="rId3"/>
          <a:stretch/>
        </p:blipFill>
        <p:spPr bwMode="auto">
          <a:xfrm>
            <a:off x="685800" y="252413"/>
            <a:ext cx="1612900" cy="1282700"/>
          </a:xfrm>
          <a:prstGeom prst="rect">
            <a:avLst/>
          </a:prstGeom>
          <a:noFill/>
          <a:ln w="9525">
            <a:noFill/>
            <a:miter lim="800000"/>
            <a:headEnd/>
            <a:tailEnd/>
          </a:ln>
        </p:spPr>
      </p:pic>
      <p:sp>
        <p:nvSpPr>
          <p:cNvPr id="8" name="Pladsholder til sidefod 7"/>
          <p:cNvSpPr/>
          <p:nvPr isPhoto="0" userDrawn="0">
            <p:ph type="ftr" sz="quarter" idx="11" hasCustomPrompt="0"/>
          </p:nvPr>
        </p:nvSpPr>
        <p:spPr bwMode="auto"/>
        <p:txBody>
          <a:bodyPr/>
          <a:lstStyle/>
          <a:p>
            <a:pPr>
              <a:defRPr/>
            </a:pPr>
            <a:r>
              <a:rPr/>
              <a:t>Inspektorårsmøde, 2010, Anders Pors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100354" name="Titel 1"/>
          <p:cNvSpPr/>
          <p:nvPr isPhoto="0" userDrawn="0">
            <p:ph type="title" hasCustomPrompt="0"/>
          </p:nvPr>
        </p:nvSpPr>
        <p:spPr bwMode="auto"/>
        <p:txBody>
          <a:bodyPr/>
          <a:lstStyle/>
          <a:p>
            <a:pPr>
              <a:defRPr/>
            </a:pPr>
            <a:r>
              <a:rPr/>
              <a:t>Opsamling</a:t>
            </a:r>
            <a:endParaRPr/>
          </a:p>
        </p:txBody>
      </p:sp>
      <p:sp>
        <p:nvSpPr>
          <p:cNvPr id="3" name="Pladsholder til indhold 2"/>
          <p:cNvSpPr/>
          <p:nvPr isPhoto="0" userDrawn="0">
            <p:ph idx="1" hasCustomPrompt="0"/>
          </p:nvPr>
        </p:nvSpPr>
        <p:spPr bwMode="auto"/>
        <p:txBody>
          <a:bodyPr rtlCol="0"/>
          <a:lstStyle/>
          <a:p>
            <a:pPr>
              <a:lnSpc>
                <a:spcPct val="90000"/>
              </a:lnSpc>
              <a:spcAft>
                <a:spcPts val="0"/>
              </a:spcAft>
              <a:buFont typeface="Wingdings 2"/>
              <a:buChar char="¡"/>
              <a:defRPr/>
            </a:pPr>
            <a:r>
              <a:rPr sz="1900" b="1">
                <a:ea typeface="+mn-ea"/>
              </a:rPr>
              <a:t>Basisgenrer binder fagene tættere sammen og skaber faglige </a:t>
            </a:r>
            <a:r>
              <a:rPr sz="1900" b="1">
                <a:ea typeface="+mn-ea"/>
              </a:rPr>
              <a:t>synergier</a:t>
            </a:r>
            <a:r>
              <a:rPr sz="1900" b="1">
                <a:ea typeface="+mn-ea"/>
              </a:rPr>
              <a:t>.</a:t>
            </a:r>
            <a:endParaRPr/>
          </a:p>
          <a:p>
            <a:pPr>
              <a:lnSpc>
                <a:spcPct val="90000"/>
              </a:lnSpc>
              <a:spcAft>
                <a:spcPts val="0"/>
              </a:spcAft>
              <a:buFont typeface="Wingdings 2"/>
              <a:buChar char="¡"/>
              <a:defRPr/>
            </a:pPr>
            <a:r>
              <a:rPr sz="1900" b="1">
                <a:ea typeface="+mn-ea"/>
              </a:rPr>
              <a:t>Autenticitet og publicering skaber motivation for skriftligheden.</a:t>
            </a:r>
            <a:endParaRPr/>
          </a:p>
          <a:p>
            <a:pPr>
              <a:lnSpc>
                <a:spcPct val="90000"/>
              </a:lnSpc>
              <a:spcAft>
                <a:spcPts val="0"/>
              </a:spcAft>
              <a:buFont typeface="Wingdings 2"/>
              <a:buChar char="¡"/>
              <a:defRPr/>
            </a:pPr>
            <a:r>
              <a:rPr sz="1900" b="1">
                <a:ea typeface="+mn-ea"/>
              </a:rPr>
              <a:t>Skriftligheden skal være både traditionel faglig skrivning og omskrivninger til et mangefold af udtryksformer.</a:t>
            </a:r>
            <a:endParaRPr/>
          </a:p>
          <a:p>
            <a:pPr>
              <a:lnSpc>
                <a:spcPct val="90000"/>
              </a:lnSpc>
              <a:spcAft>
                <a:spcPts val="0"/>
              </a:spcAft>
              <a:buFont typeface="Wingdings 2"/>
              <a:buChar char="¡"/>
              <a:defRPr/>
            </a:pPr>
            <a:r>
              <a:rPr sz="1900" b="1">
                <a:ea typeface="+mn-ea"/>
              </a:rPr>
              <a:t>Brede skriftlighedskompetencer er nødvendige i en skriftkultur med et mangefold af kontekster.</a:t>
            </a:r>
            <a:endParaRPr/>
          </a:p>
          <a:p>
            <a:pPr>
              <a:lnSpc>
                <a:spcPct val="90000"/>
              </a:lnSpc>
              <a:spcAft>
                <a:spcPts val="0"/>
              </a:spcAft>
              <a:buFont typeface="Wingdings 2"/>
              <a:buChar char="¡"/>
              <a:defRPr/>
            </a:pPr>
            <a:r>
              <a:rPr sz="1900" b="1">
                <a:ea typeface="+mn-ea"/>
              </a:rPr>
              <a:t>Fælles koordinering af skriftligheden kræver ressourcer til den fælles dialog.   </a:t>
            </a:r>
            <a:endParaRPr b="1">
              <a:ea typeface="+mn-ea"/>
            </a:endParaRPr>
          </a:p>
        </p:txBody>
      </p:sp>
      <p:sp>
        <p:nvSpPr>
          <p:cNvPr id="4" name="Pladsholder til sidefod 3"/>
          <p:cNvSpPr/>
          <p:nvPr isPhoto="0" userDrawn="0">
            <p:ph type="ftr" sz="quarter" idx="11" hasCustomPrompt="0"/>
          </p:nvPr>
        </p:nvSpPr>
        <p:spPr bwMode="auto"/>
        <p:txBody>
          <a:bodyPr/>
          <a:lstStyle/>
          <a:p>
            <a:pPr>
              <a:defRPr/>
            </a:pPr>
            <a:r>
              <a:rPr/>
              <a:t>Inspektorårsmøde, 2010, Anders Pors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4" name="Tekstboks 3"/>
          <p:cNvSpPr/>
          <p:nvPr isPhoto="0" userDrawn="0"/>
        </p:nvSpPr>
        <p:spPr bwMode="auto">
          <a:xfrm>
            <a:off x="765990" y="2321550"/>
            <a:ext cx="7700210" cy="4062651"/>
          </a:xfrm>
          <a:prstGeom prst="rect">
            <a:avLst/>
          </a:prstGeom>
          <a:noFill/>
        </p:spPr>
        <p:txBody>
          <a:bodyPr wrap="square" rtlCol="0">
            <a:spAutoFit/>
          </a:bodyPr>
          <a:lstStyle/>
          <a:p>
            <a:pPr>
              <a:defRPr/>
            </a:pPr>
            <a:r>
              <a:rPr sz="2400" b="1"/>
              <a:t>”Det skriftlige arbejde skal anvendes til at sikre kvaliteten af den enkelte elevs uddannelse i forhold til målene for såvel uddannelsen som helhed som for de enkelte fag.” Eller sagt med andre ord: Når eleverne skriver rapporter i fysik, essays i dansk og tværfaglige opgaver i almen studieforberedelse, handler det ikke længere kun om, at de skal tilegne sig faglig viden. De skal også udvikle deres studiekompetence.”, Ellen Krogh, Gymnasieskolen.</a:t>
            </a:r>
            <a:endParaRPr/>
          </a:p>
          <a:p>
            <a:pPr>
              <a:defRPr/>
            </a:pPr>
            <a:endParaRPr/>
          </a:p>
        </p:txBody>
      </p:sp>
      <p:sp>
        <p:nvSpPr>
          <p:cNvPr id="5" name="Titel 4"/>
          <p:cNvSpPr/>
          <p:nvPr isPhoto="0" userDrawn="0">
            <p:ph type="title" hasCustomPrompt="0"/>
          </p:nvPr>
        </p:nvSpPr>
        <p:spPr bwMode="auto"/>
        <p:txBody>
          <a:bodyPr/>
          <a:lstStyle/>
          <a:p>
            <a:pPr>
              <a:defRPr/>
            </a:pPr>
            <a:r>
              <a:rPr/>
              <a:t>Ny-skriftlighed</a:t>
            </a:r>
            <a:endParaRPr/>
          </a:p>
        </p:txBody>
      </p:sp>
      <p:sp>
        <p:nvSpPr>
          <p:cNvPr id="6" name="Pladsholder til sidefod 5"/>
          <p:cNvSpPr/>
          <p:nvPr isPhoto="0" userDrawn="0">
            <p:ph type="ftr" sz="quarter" idx="11" hasCustomPrompt="0"/>
          </p:nvPr>
        </p:nvSpPr>
        <p:spPr bwMode="auto"/>
        <p:txBody>
          <a:bodyPr/>
          <a:lstStyle/>
          <a:p>
            <a:pPr>
              <a:defRPr/>
            </a:pPr>
            <a:r>
              <a:rPr/>
              <a:t>Inspektorårsmøde, 2010, Anders Pors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2" name="Titel 1"/>
          <p:cNvSpPr/>
          <p:nvPr isPhoto="0" userDrawn="0">
            <p:ph type="title" hasCustomPrompt="0"/>
          </p:nvPr>
        </p:nvSpPr>
        <p:spPr bwMode="auto"/>
        <p:txBody>
          <a:bodyPr/>
          <a:lstStyle/>
          <a:p>
            <a:pPr>
              <a:defRPr/>
            </a:pPr>
            <a:r>
              <a:rPr sz="3200"/>
              <a:t>Studieforberedende skrivning </a:t>
            </a:r>
            <a:r>
              <a:rPr sz="3200"/>
              <a:t>stx</a:t>
            </a:r>
            <a:r>
              <a:rPr sz="3200"/>
              <a:t>, </a:t>
            </a:r>
            <a:r>
              <a:rPr sz="3200"/>
              <a:t>bek</a:t>
            </a:r>
            <a:r>
              <a:rPr sz="3200"/>
              <a:t>. 2010</a:t>
            </a:r>
            <a:endParaRPr/>
          </a:p>
        </p:txBody>
      </p:sp>
      <p:sp>
        <p:nvSpPr>
          <p:cNvPr id="3" name="Pladsholder til indhold 2"/>
          <p:cNvSpPr/>
          <p:nvPr isPhoto="0" userDrawn="0">
            <p:ph idx="1" hasCustomPrompt="0"/>
          </p:nvPr>
        </p:nvSpPr>
        <p:spPr bwMode="auto">
          <a:xfrm>
            <a:off x="457199" y="2057400"/>
            <a:ext cx="6508377" cy="4068763"/>
          </a:xfrm>
        </p:spPr>
        <p:txBody>
          <a:bodyPr>
            <a:noAutofit/>
          </a:bodyPr>
          <a:lstStyle/>
          <a:p>
            <a:pPr>
              <a:buNone/>
              <a:defRPr/>
            </a:pPr>
            <a:r>
              <a:rPr sz="1200"/>
              <a:t>1.1. Eleverne skal kunne finde og udvælge relevant stof samt behandle og skriftligt formidle centrale enkelt- og flerfaglige emner. </a:t>
            </a:r>
            <a:endParaRPr/>
          </a:p>
          <a:p>
            <a:pPr>
              <a:buNone/>
              <a:defRPr/>
            </a:pPr>
            <a:r>
              <a:rPr sz="1200"/>
              <a:t>Eleverne skal under anvendelse af faglig viden, grundlæggende metoder i faget fagene og relevant dokumentation kunne give en klar, sammenhængende og nuanceret skriftlig fremstilling, der bygger på følgende studieforberedende skrivekompetencer:</a:t>
            </a:r>
            <a:endParaRPr/>
          </a:p>
          <a:p>
            <a:pPr lvl="0">
              <a:defRPr/>
            </a:pPr>
            <a:r>
              <a:rPr sz="1200">
                <a:solidFill>
                  <a:srgbClr val="FF0000"/>
                </a:solidFill>
              </a:rPr>
              <a:t>genrebevidsthed</a:t>
            </a:r>
            <a:endParaRPr/>
          </a:p>
          <a:p>
            <a:pPr lvl="0">
              <a:defRPr/>
            </a:pPr>
            <a:r>
              <a:rPr sz="1200">
                <a:solidFill>
                  <a:srgbClr val="FF0000"/>
                </a:solidFill>
              </a:rPr>
              <a:t>sproglig korrekthed (sproglig klarhed)</a:t>
            </a:r>
            <a:endParaRPr/>
          </a:p>
          <a:p>
            <a:pPr lvl="0">
              <a:defRPr/>
            </a:pPr>
            <a:r>
              <a:rPr sz="1200">
                <a:solidFill>
                  <a:srgbClr val="FF0000"/>
                </a:solidFill>
              </a:rPr>
              <a:t>disposition</a:t>
            </a:r>
            <a:endParaRPr/>
          </a:p>
          <a:p>
            <a:pPr lvl="0">
              <a:defRPr/>
            </a:pPr>
            <a:r>
              <a:rPr sz="1200">
                <a:solidFill>
                  <a:srgbClr val="FF0000"/>
                </a:solidFill>
              </a:rPr>
              <a:t>argumentation</a:t>
            </a:r>
            <a:endParaRPr/>
          </a:p>
          <a:p>
            <a:pPr lvl="0">
              <a:defRPr/>
            </a:pPr>
            <a:r>
              <a:rPr sz="1200">
                <a:solidFill>
                  <a:srgbClr val="FF0000"/>
                </a:solidFill>
              </a:rPr>
              <a:t>anvendelse af citater, figurer, illustrationer m.v.</a:t>
            </a:r>
            <a:endParaRPr/>
          </a:p>
          <a:p>
            <a:pPr lvl="0">
              <a:defRPr/>
            </a:pPr>
            <a:r>
              <a:rPr sz="1200">
                <a:solidFill>
                  <a:srgbClr val="FF0000"/>
                </a:solidFill>
              </a:rPr>
              <a:t>præsentation</a:t>
            </a:r>
            <a:endParaRPr/>
          </a:p>
          <a:p>
            <a:pPr lvl="0">
              <a:defRPr/>
            </a:pPr>
            <a:r>
              <a:rPr sz="1200">
                <a:solidFill>
                  <a:srgbClr val="FF0000"/>
                </a:solidFill>
              </a:rPr>
              <a:t>relevante henvisninger, noteapparat og litteraturliste.</a:t>
            </a:r>
            <a:endParaRPr/>
          </a:p>
          <a:p>
            <a:pPr>
              <a:buNone/>
              <a:defRPr/>
            </a:pPr>
            <a:endParaRPr sz="1200"/>
          </a:p>
          <a:p>
            <a:pPr>
              <a:buNone/>
              <a:defRPr/>
            </a:pPr>
            <a:r>
              <a:rPr sz="1200"/>
              <a:t>De studieforberedende skrivekompetencer skal anvendes i blandt andet studieretningsprojektet.</a:t>
            </a:r>
            <a:endParaRPr/>
          </a:p>
          <a:p>
            <a:pPr>
              <a:defRPr/>
            </a:pPr>
            <a:endParaRPr sz="1200"/>
          </a:p>
        </p:txBody>
      </p:sp>
      <p:sp>
        <p:nvSpPr>
          <p:cNvPr id="4" name="Pladsholder til sidefod 3"/>
          <p:cNvSpPr/>
          <p:nvPr isPhoto="0" userDrawn="0">
            <p:ph type="ftr" sz="quarter" idx="11" hasCustomPrompt="0"/>
          </p:nvPr>
        </p:nvSpPr>
        <p:spPr bwMode="auto"/>
        <p:txBody>
          <a:bodyPr/>
          <a:lstStyle/>
          <a:p>
            <a:pPr>
              <a:defRPr/>
            </a:pPr>
            <a:r>
              <a:rPr/>
              <a:t>Inspektorårsmøde, 2010, Anders Pors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74754" name="Titel 1"/>
          <p:cNvSpPr/>
          <p:nvPr isPhoto="0" userDrawn="0">
            <p:ph type="title" hasCustomPrompt="0"/>
          </p:nvPr>
        </p:nvSpPr>
        <p:spPr bwMode="auto"/>
        <p:txBody>
          <a:bodyPr/>
          <a:lstStyle/>
          <a:p>
            <a:pPr>
              <a:defRPr/>
            </a:pPr>
            <a:r>
              <a:rPr/>
              <a:t>Hvorfor fælles mål for skriftligheden: Ny-skriftlighed</a:t>
            </a:r>
            <a:endParaRPr/>
          </a:p>
        </p:txBody>
      </p:sp>
      <p:sp>
        <p:nvSpPr>
          <p:cNvPr id="74755" name="Pladsholder til indhold 2"/>
          <p:cNvSpPr/>
          <p:nvPr isPhoto="0" userDrawn="0">
            <p:ph idx="1" hasCustomPrompt="0"/>
          </p:nvPr>
        </p:nvSpPr>
        <p:spPr bwMode="auto"/>
        <p:txBody>
          <a:bodyPr/>
          <a:lstStyle/>
          <a:p>
            <a:pPr>
              <a:defRPr/>
            </a:pPr>
            <a:r>
              <a:rPr b="1"/>
              <a:t>Overblik for elever og lærere – ex redegørelsen er noget forskelligt i fagene</a:t>
            </a:r>
            <a:endParaRPr/>
          </a:p>
          <a:p>
            <a:pPr>
              <a:defRPr/>
            </a:pPr>
            <a:r>
              <a:rPr b="1"/>
              <a:t>Sikring af at den generelle skriftlighed ikke falder mellem mange stole – systematik</a:t>
            </a:r>
            <a:endParaRPr/>
          </a:p>
          <a:p>
            <a:pPr>
              <a:defRPr/>
            </a:pPr>
            <a:r>
              <a:rPr b="1"/>
              <a:t>Det enkelte fag høster af en fælles progression i skriftligheden</a:t>
            </a:r>
            <a:endParaRPr/>
          </a:p>
        </p:txBody>
      </p:sp>
      <p:sp>
        <p:nvSpPr>
          <p:cNvPr id="5" name="Pladsholder til sidefod 4"/>
          <p:cNvSpPr/>
          <p:nvPr isPhoto="0" userDrawn="0">
            <p:ph type="ftr" sz="quarter" idx="11" hasCustomPrompt="0"/>
          </p:nvPr>
        </p:nvSpPr>
        <p:spPr bwMode="auto"/>
        <p:txBody>
          <a:bodyPr/>
          <a:lstStyle/>
          <a:p>
            <a:pPr>
              <a:defRPr/>
            </a:pPr>
            <a:r>
              <a:rPr/>
              <a:t>Inspektorårsmøde, 2010, Anders Pors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5" name="Pladsholder til sidefod 4"/>
          <p:cNvSpPr/>
          <p:nvPr isPhoto="0" userDrawn="0">
            <p:ph type="ftr" sz="quarter" idx="11" hasCustomPrompt="0"/>
          </p:nvPr>
        </p:nvSpPr>
        <p:spPr bwMode="auto"/>
        <p:txBody>
          <a:bodyPr/>
          <a:lstStyle/>
          <a:p>
            <a:pPr>
              <a:defRPr/>
            </a:pPr>
            <a:r>
              <a:rPr/>
              <a:t>Inspektorårsmøde, 2010, Anders Pors</a:t>
            </a:r>
            <a:endParaRPr/>
          </a:p>
        </p:txBody>
      </p:sp>
      <p:sp>
        <p:nvSpPr>
          <p:cNvPr id="3" name="Pladsholder til indhold 2"/>
          <p:cNvSpPr/>
          <p:nvPr isPhoto="0" userDrawn="0">
            <p:ph idx="4294967295" hasCustomPrompt="0"/>
          </p:nvPr>
        </p:nvSpPr>
        <p:spPr bwMode="auto">
          <a:xfrm>
            <a:off x="1243071" y="1513490"/>
            <a:ext cx="6508750" cy="3916363"/>
          </a:xfrm>
        </p:spPr>
        <p:txBody>
          <a:bodyPr rtlCol="0"/>
          <a:lstStyle/>
          <a:p>
            <a:pPr>
              <a:spcAft>
                <a:spcPts val="0"/>
              </a:spcAft>
              <a:buFont typeface="Wingdings 2"/>
              <a:buChar char="¡"/>
              <a:defRPr/>
            </a:pPr>
            <a:r>
              <a:rPr sz="2400" b="1">
                <a:ea typeface="+mn-ea"/>
              </a:rPr>
              <a:t>I en skriftbåren kultur er skriftlighed en afgørende kompetence (verdensborgerkompetence, OECD)</a:t>
            </a:r>
            <a:endParaRPr/>
          </a:p>
          <a:p>
            <a:pPr>
              <a:spcAft>
                <a:spcPts val="0"/>
              </a:spcAft>
              <a:buFont typeface="Wingdings 2"/>
              <a:buChar char="¡"/>
              <a:defRPr/>
            </a:pPr>
            <a:r>
              <a:rPr sz="2400" b="1">
                <a:ea typeface="+mn-ea"/>
              </a:rPr>
              <a:t>Eleverne skal være gode formidlere – kunne skrive i mange sammenhænge</a:t>
            </a:r>
            <a:endParaRPr/>
          </a:p>
          <a:p>
            <a:pPr>
              <a:spcAft>
                <a:spcPts val="0"/>
              </a:spcAft>
              <a:buFont typeface="Wingdings 2"/>
              <a:buChar char="¡"/>
              <a:defRPr/>
            </a:pPr>
            <a:r>
              <a:rPr sz="2400" b="1">
                <a:ea typeface="+mn-ea"/>
              </a:rPr>
              <a:t>Skriftlighed er dannelse</a:t>
            </a:r>
            <a:endParaRPr/>
          </a:p>
          <a:p>
            <a:pPr>
              <a:spcAft>
                <a:spcPts val="0"/>
              </a:spcAft>
              <a:buFont typeface="Wingdings 2"/>
              <a:buNone/>
              <a:defRPr/>
            </a:pPr>
            <a:endParaRPr sz="2150" b="1">
              <a:ea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37891" name="Titel 1"/>
          <p:cNvSpPr/>
          <p:nvPr isPhoto="0" userDrawn="0">
            <p:ph type="title" idx="4294967295" hasCustomPrompt="0"/>
          </p:nvPr>
        </p:nvSpPr>
        <p:spPr bwMode="auto">
          <a:xfrm>
            <a:off x="0" y="655638"/>
            <a:ext cx="6508750" cy="1143000"/>
          </a:xfrm>
        </p:spPr>
        <p:txBody>
          <a:bodyPr/>
          <a:lstStyle/>
          <a:p>
            <a:pPr>
              <a:defRPr/>
            </a:pPr>
            <a:r>
              <a:rPr>
                <a:solidFill>
                  <a:srgbClr val="990000"/>
                </a:solidFill>
              </a:rPr>
              <a:t>Udfordringer i det skriftlige arbejde – et skoleperspektiv</a:t>
            </a:r>
            <a:endParaRPr/>
          </a:p>
        </p:txBody>
      </p:sp>
      <p:sp>
        <p:nvSpPr>
          <p:cNvPr id="37892" name="Pladsholder til indhold 2"/>
          <p:cNvSpPr/>
          <p:nvPr isPhoto="0" userDrawn="0">
            <p:ph idx="4294967295" hasCustomPrompt="0"/>
          </p:nvPr>
        </p:nvSpPr>
        <p:spPr bwMode="auto">
          <a:xfrm>
            <a:off x="0" y="2270124"/>
            <a:ext cx="8229600" cy="4054475"/>
          </a:xfrm>
        </p:spPr>
        <p:txBody>
          <a:bodyPr/>
          <a:lstStyle/>
          <a:p>
            <a:pPr>
              <a:defRPr/>
            </a:pPr>
            <a:r>
              <a:rPr b="1">
                <a:solidFill>
                  <a:schemeClr val="tx1"/>
                </a:solidFill>
              </a:rPr>
              <a:t>Det skriftlige niveau</a:t>
            </a:r>
            <a:endParaRPr/>
          </a:p>
          <a:p>
            <a:pPr>
              <a:defRPr/>
            </a:pPr>
            <a:r>
              <a:rPr b="1">
                <a:solidFill>
                  <a:schemeClr val="tx1"/>
                </a:solidFill>
              </a:rPr>
              <a:t>Manglende afleveringer</a:t>
            </a:r>
            <a:endParaRPr/>
          </a:p>
          <a:p>
            <a:pPr>
              <a:defRPr/>
            </a:pPr>
            <a:r>
              <a:rPr b="1">
                <a:solidFill>
                  <a:schemeClr val="tx1"/>
                </a:solidFill>
              </a:rPr>
              <a:t>Motivation</a:t>
            </a:r>
            <a:endParaRPr/>
          </a:p>
          <a:p>
            <a:pPr>
              <a:defRPr/>
            </a:pPr>
            <a:r>
              <a:rPr b="1">
                <a:solidFill>
                  <a:schemeClr val="tx1"/>
                </a:solidFill>
              </a:rPr>
              <a:t>Snyd (</a:t>
            </a:r>
            <a:r>
              <a:rPr b="1">
                <a:solidFill>
                  <a:schemeClr val="tx1"/>
                </a:solidFill>
              </a:rPr>
              <a:t>cand.copi</a:t>
            </a:r>
            <a:r>
              <a:rPr b="1">
                <a:solidFill>
                  <a:schemeClr val="tx1"/>
                </a:solidFill>
              </a:rPr>
              <a:t>, </a:t>
            </a:r>
            <a:r>
              <a:rPr b="1">
                <a:solidFill>
                  <a:schemeClr val="tx1"/>
                </a:solidFill>
              </a:rPr>
              <a:t>remix-kulturen</a:t>
            </a:r>
            <a:r>
              <a:rPr b="1">
                <a:solidFill>
                  <a:schemeClr val="tx1"/>
                </a:solidFill>
              </a:rPr>
              <a:t>)</a:t>
            </a:r>
            <a:endParaRPr/>
          </a:p>
          <a:p>
            <a:pPr>
              <a:buFont typeface="Wingdings 2"/>
              <a:buNone/>
              <a:defRPr/>
            </a:pPr>
            <a:endParaRPr>
              <a:solidFill>
                <a:schemeClr val="bg1"/>
              </a:solidFill>
            </a:endParaRPr>
          </a:p>
          <a:p>
            <a:pPr>
              <a:buFont typeface="Wingdings 2"/>
              <a:buNone/>
              <a:defRPr/>
            </a:pPr>
            <a:r>
              <a:rPr>
                <a:solidFill>
                  <a:schemeClr val="bg1"/>
                </a:solidFill>
              </a:rPr>
              <a:t>Opsamlende: Motivation/fokuseret indsats</a:t>
            </a:r>
            <a:endParaRPr/>
          </a:p>
        </p:txBody>
      </p:sp>
      <p:pic>
        <p:nvPicPr>
          <p:cNvPr id="37893" name="Billede 4"/>
          <p:cNvPicPr/>
          <p:nvPr isPhoto="0" userDrawn="0"/>
        </p:nvPicPr>
        <p:blipFill>
          <a:blip r:embed="rId3"/>
          <a:stretch/>
        </p:blipFill>
        <p:spPr bwMode="auto">
          <a:xfrm>
            <a:off x="5486400" y="3733800"/>
            <a:ext cx="2438400" cy="2011363"/>
          </a:xfrm>
          <a:prstGeom prst="rect">
            <a:avLst/>
          </a:prstGeom>
          <a:noFill/>
          <a:ln w="9525">
            <a:noFill/>
            <a:miter lim="800000"/>
            <a:headEnd/>
            <a:tailEnd/>
          </a:ln>
        </p:spPr>
      </p:pic>
      <p:sp>
        <p:nvSpPr>
          <p:cNvPr id="6" name="Pladsholder til sidefod 5"/>
          <p:cNvSpPr/>
          <p:nvPr isPhoto="0" userDrawn="0">
            <p:ph type="ftr" sz="quarter" idx="11" hasCustomPrompt="0"/>
          </p:nvPr>
        </p:nvSpPr>
        <p:spPr bwMode="auto"/>
        <p:txBody>
          <a:bodyPr/>
          <a:lstStyle/>
          <a:p>
            <a:pPr>
              <a:defRPr/>
            </a:pPr>
            <a:r>
              <a:rPr/>
              <a:t>Inspektorårsmøde, 2010, Anders Pors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2" name="Titel 1"/>
          <p:cNvSpPr/>
          <p:nvPr isPhoto="0" userDrawn="0">
            <p:ph type="title" hasCustomPrompt="0"/>
          </p:nvPr>
        </p:nvSpPr>
        <p:spPr bwMode="auto"/>
        <p:txBody>
          <a:bodyPr/>
          <a:lstStyle/>
          <a:p>
            <a:pPr>
              <a:defRPr/>
            </a:pPr>
            <a:r>
              <a:rPr sz="3200"/>
              <a:t>Vi kan hjælpe de skrivende elever med at blive skipper på egen skude…</a:t>
            </a:r>
            <a:endParaRPr/>
          </a:p>
        </p:txBody>
      </p:sp>
      <p:pic>
        <p:nvPicPr>
          <p:cNvPr id="4" name="Pladsholder til indhold 3"/>
          <p:cNvPicPr/>
          <p:nvPr isPhoto="0" userDrawn="0">
            <p:ph idx="1" hasCustomPrompt="0"/>
          </p:nvPr>
        </p:nvPicPr>
        <p:blipFill>
          <a:blip r:embed="rId3"/>
          <a:srcRect l="-21028" t="0" r="-21027" b="0"/>
          <a:stretch/>
        </p:blipFill>
        <p:spPr bwMode="auto">
          <a:prstGeom prst="rect">
            <a:avLst/>
          </a:prstGeom>
        </p:spPr>
      </p:pic>
      <p:sp>
        <p:nvSpPr>
          <p:cNvPr id="5" name="Pladsholder til sidefod 4"/>
          <p:cNvSpPr/>
          <p:nvPr isPhoto="0" userDrawn="0">
            <p:ph type="ftr" sz="quarter" idx="11" hasCustomPrompt="0"/>
          </p:nvPr>
        </p:nvSpPr>
        <p:spPr bwMode="auto"/>
        <p:txBody>
          <a:bodyPr/>
          <a:lstStyle/>
          <a:p>
            <a:pPr>
              <a:defRPr/>
            </a:pPr>
            <a:r>
              <a:rPr/>
              <a:t>Inspektorårsmøde, 2010, Anders Pors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2" name="Titel 1"/>
          <p:cNvSpPr/>
          <p:nvPr isPhoto="0" userDrawn="0">
            <p:ph type="title" hasCustomPrompt="0"/>
          </p:nvPr>
        </p:nvSpPr>
        <p:spPr bwMode="auto"/>
        <p:txBody>
          <a:bodyPr/>
          <a:lstStyle/>
          <a:p>
            <a:pPr>
              <a:defRPr/>
            </a:pPr>
            <a:r>
              <a:rPr sz="3200"/>
              <a:t>… ved at tilbyde fokus, rammer og spilleregler</a:t>
            </a:r>
            <a:endParaRPr/>
          </a:p>
        </p:txBody>
      </p:sp>
      <p:pic>
        <p:nvPicPr>
          <p:cNvPr id="6" name="Pladsholder til indhold 5"/>
          <p:cNvPicPr/>
          <p:nvPr isPhoto="0" userDrawn="0">
            <p:ph idx="1" hasCustomPrompt="0"/>
          </p:nvPr>
        </p:nvPicPr>
        <p:blipFill>
          <a:blip r:embed="rId3"/>
          <a:srcRect l="-1140" t="0" r="-1140" b="0"/>
          <a:stretch/>
        </p:blipFill>
        <p:spPr bwMode="auto">
          <a:xfrm>
            <a:off x="174812" y="2195512"/>
            <a:ext cx="8229600" cy="4662488"/>
          </a:xfrm>
          <a:prstGeom prst="rect">
            <a:avLst/>
          </a:prstGeom>
        </p:spPr>
      </p:pic>
      <p:sp>
        <p:nvSpPr>
          <p:cNvPr id="4" name="Pladsholder til sidefod 3"/>
          <p:cNvSpPr/>
          <p:nvPr isPhoto="0" userDrawn="0">
            <p:ph type="ftr" sz="quarter" idx="11" hasCustomPrompt="0"/>
          </p:nvPr>
        </p:nvSpPr>
        <p:spPr bwMode="auto"/>
        <p:txBody>
          <a:bodyPr/>
          <a:lstStyle/>
          <a:p>
            <a:pPr>
              <a:defRPr/>
            </a:pPr>
            <a:r>
              <a:rPr/>
              <a:t>Inspektorårsmøde, 2010, Anders Pors</a:t>
            </a:r>
            <a:endParaRPr/>
          </a:p>
        </p:txBody>
      </p:sp>
    </p:spTree>
  </p:cSld>
  <p:clrMapOvr>
    <a:masterClrMapping/>
  </p:clrMapOvr>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Plaza">
  <a:themeElements>
    <a:clrScheme name="Plaza">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Plaza">
      <a:majorFont>
        <a:latin typeface="Century Gothic"/>
        <a:ea typeface="Arial"/>
        <a:cs typeface="Arial"/>
      </a:majorFont>
      <a:minorFont>
        <a:latin typeface="Century Gothic"/>
        <a:ea typeface="Arial"/>
        <a:cs typeface="Arial"/>
      </a:minorFont>
    </a:fontScheme>
    <a:fmtScheme name="Plaza">
      <a:fillStyleLst>
        <a:solidFill>
          <a:schemeClr val="phClr"/>
        </a:solidFill>
        <a:gradFill>
          <a:gsLst>
            <a:gs pos="0">
              <a:schemeClr val="phClr">
                <a:tint val="100000"/>
                <a:shade val="60000"/>
                <a:satMod val="135000"/>
              </a:schemeClr>
            </a:gs>
            <a:gs pos="100000">
              <a:schemeClr val="phClr">
                <a:tint val="100000"/>
                <a:shade val="100000"/>
                <a:satMod val="135000"/>
              </a:schemeClr>
            </a:gs>
          </a:gsLst>
          <a:lin ang="16200000" scaled="1"/>
        </a:gradFill>
        <a:gradFill>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ln>
        <a:ln w="25400" cap="flat" cmpd="sng" algn="ctr">
          <a:solidFill>
            <a:schemeClr val="phClr"/>
          </a:solidFill>
        </a:ln>
        <a:ln w="31750" cap="flat" cmpd="sng" algn="ctr">
          <a:solidFill>
            <a:schemeClr val="phClr"/>
          </a:solidFill>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bodyPr/>
      <a:lstStyle/>
      <a:style>
        <a:lnRef idx="1">
          <a:schemeClr val="accent1"/>
        </a:lnRef>
        <a:fillRef idx="3">
          <a:schemeClr val="accent1"/>
        </a:fillRef>
        <a:effectRef idx="2">
          <a:schemeClr val="accent1"/>
        </a:effectRef>
        <a:fontRef idx="minor">
          <a:schemeClr val="lt1"/>
        </a:fontRef>
      </a:style>
    </a:spDef>
    <a:lnDef>
      <a:spPr bwMode="auto"/>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OnlyOffice</Application>
  <PresentationFormat>On-screen Show (4:3)</PresentationFormat>
  <Paragraphs>0</Paragraphs>
  <Slides>27</Slides>
  <Notes>27</Notes>
  <HiddenSlides>0</HiddenSlides>
  <MMClips>2</MMClips>
  <ScaleCrop>0</ScaleCrop>
  <HeadingPairs>
    <vt:vector size="4" baseType="variant">
      <vt:variant>
        <vt:lpstr>Theme</vt:lpstr>
      </vt:variant>
      <vt:variant>
        <vt:i4>1</vt:i4>
      </vt:variant>
      <vt:variant>
        <vt:lpstr>Slide Titles</vt:lpstr>
      </vt:variant>
      <vt:variant>
        <vt:i4>27</vt:i4>
      </vt:variant>
    </vt:vector>
  </HeadingPairs>
  <TitlesOfParts>
    <vt:vector size="28"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0</LinksUpToDate>
  <SharedDoc>0</SharedDoc>
  <HyperlinksChanged>0</HyperlinksChanged>
  <AppVersion>3.0000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
  <cp:lastModifiedBy/>
</cp:coreProperties>
</file>