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</a:defRPr>
    </a:lvl1pPr>
    <a:lvl2pPr marL="342900" algn="l">
      <a:defRPr sz="1350">
        <a:solidFill>
          <a:schemeClr val="tx1"/>
        </a:solidFill>
        <a:latin typeface="+mn-lt"/>
      </a:defRPr>
    </a:lvl2pPr>
    <a:lvl3pPr marL="685800" algn="l">
      <a:defRPr sz="1350">
        <a:solidFill>
          <a:schemeClr val="tx1"/>
        </a:solidFill>
        <a:latin typeface="+mn-lt"/>
      </a:defRPr>
    </a:lvl3pPr>
    <a:lvl4pPr marL="1028700" algn="l">
      <a:defRPr sz="1350">
        <a:solidFill>
          <a:schemeClr val="tx1"/>
        </a:solidFill>
        <a:latin typeface="+mn-lt"/>
      </a:defRPr>
    </a:lvl4pPr>
    <a:lvl5pPr marL="1371600" algn="l">
      <a:defRPr sz="1350">
        <a:solidFill>
          <a:schemeClr val="tx1"/>
        </a:solidFill>
        <a:latin typeface="+mn-lt"/>
      </a:defRPr>
    </a:lvl5pPr>
    <a:lvl6pPr marL="1714500" algn="l">
      <a:defRPr sz="1350">
        <a:solidFill>
          <a:schemeClr val="tx1"/>
        </a:solidFill>
        <a:latin typeface="+mn-lt"/>
      </a:defRPr>
    </a:lvl6pPr>
    <a:lvl7pPr marL="2057400" algn="l">
      <a:defRPr sz="1350">
        <a:solidFill>
          <a:schemeClr val="tx1"/>
        </a:solidFill>
        <a:latin typeface="+mn-lt"/>
      </a:defRPr>
    </a:lvl7pPr>
    <a:lvl8pPr marL="2400300" algn="l">
      <a:defRPr sz="1350">
        <a:solidFill>
          <a:schemeClr val="tx1"/>
        </a:solidFill>
        <a:latin typeface="+mn-lt"/>
      </a:defRPr>
    </a:lvl8pPr>
    <a:lvl9pPr marL="2743200" algn="l">
      <a:defRPr sz="135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</a:defRPr>
      </a:lvl1pPr>
      <a:lvl2pPr marL="342900" algn="l">
        <a:defRPr sz="1350">
          <a:solidFill>
            <a:schemeClr val="tx1"/>
          </a:solidFill>
          <a:latin typeface="+mn-lt"/>
        </a:defRPr>
      </a:lvl2pPr>
      <a:lvl3pPr marL="685800" algn="l">
        <a:defRPr sz="1350">
          <a:solidFill>
            <a:schemeClr val="tx1"/>
          </a:solidFill>
          <a:latin typeface="+mn-lt"/>
        </a:defRPr>
      </a:lvl3pPr>
      <a:lvl4pPr marL="1028700" algn="l">
        <a:defRPr sz="1350">
          <a:solidFill>
            <a:schemeClr val="tx1"/>
          </a:solidFill>
          <a:latin typeface="+mn-lt"/>
        </a:defRPr>
      </a:lvl4pPr>
      <a:lvl5pPr marL="1371600" algn="l">
        <a:defRPr sz="1350">
          <a:solidFill>
            <a:schemeClr val="tx1"/>
          </a:solidFill>
          <a:latin typeface="+mn-lt"/>
        </a:defRPr>
      </a:lvl5pPr>
      <a:lvl6pPr marL="1714500" algn="l">
        <a:defRPr sz="1350">
          <a:solidFill>
            <a:schemeClr val="tx1"/>
          </a:solidFill>
          <a:latin typeface="+mn-lt"/>
        </a:defRPr>
      </a:lvl6pPr>
      <a:lvl7pPr marL="2057400" algn="l">
        <a:defRPr sz="1350">
          <a:solidFill>
            <a:schemeClr val="tx1"/>
          </a:solidFill>
          <a:latin typeface="+mn-lt"/>
        </a:defRPr>
      </a:lvl7pPr>
      <a:lvl8pPr marL="2400300" algn="l">
        <a:defRPr sz="1350">
          <a:solidFill>
            <a:schemeClr val="tx1"/>
          </a:solidFill>
          <a:latin typeface="+mn-lt"/>
        </a:defRPr>
      </a:lvl8pPr>
      <a:lvl9pPr marL="2743200" algn="l">
        <a:defRPr sz="135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 marL="514800" lvl="0" indent="-514800">
              <a:buFont typeface="Arial"/>
              <a:buChar char="•"/>
              <a:defRPr/>
            </a:pPr>
            <a:r>
              <a:rPr/>
              <a:t>First paragraph</a:t>
            </a:r>
            <a:endParaRPr/>
          </a:p>
          <a:p>
            <a:pPr marL="514800" lvl="0" indent="-514800">
              <a:buFont typeface="Arial"/>
              <a:buChar char="•"/>
              <a:defRPr/>
            </a:pPr>
            <a:r>
              <a:rPr/>
              <a:t>Second paragraph</a:t>
            </a:r>
            <a:endParaRPr/>
          </a:p>
          <a:p>
            <a:pPr marL="514800" lvl="0" indent="-514800">
              <a:buFont typeface="Arial"/>
              <a:buChar char="•"/>
              <a:defRPr/>
            </a:pPr>
            <a:r>
              <a:rPr/>
              <a:t>Third paragraph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