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16617C4-036D-4D60-8031-9057F2A6CF09}">
  <a:tblStyle styleId="{C16617C4-036D-4D60-8031-9057F2A6CF09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1999" y="1371600"/>
          <a:ext cx="8140689" cy="339575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{C16617C4-036D-4D60-8031-9057F2A6CF09}</a:tableStyleId>
              </a:tblPr>
              <a:tblGrid>
                <a:gridCol w="812799"/>
                <a:gridCol w="812799"/>
                <a:gridCol w="812798"/>
                <a:gridCol w="812799"/>
                <a:gridCol w="812799"/>
                <a:gridCol w="812799"/>
                <a:gridCol w="812799"/>
                <a:gridCol w="812799"/>
                <a:gridCol w="812799"/>
                <a:gridCol w="812799"/>
              </a:tblGrid>
              <a:tr h="354307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Simple Test 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