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12192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143E0E0-0C9D-9754-0190-35828A4AB684}">
  <a:tblStyle styleId="{3D8CC79B-3788-435A-9BF3-86F10C757D66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143E0E0-0C9D-9754-0190-35828A4AB684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6808D62-B9EA-0571-6FB4-38D7551D9019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AC3E400-26FA-5A26-2B0D-26639C6208AB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C941626D-5034-C96C-2A78-46FAE71BC320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754B3C6-9E51-5E43-FE58-73BEF59D974D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828F8D4-1E8F-7FE7-27AA-AA3C98B130E3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 isPhoto="0" userDrawn="0"/>
        </p:nvSpPr>
        <p:spPr bwMode="auto">
          <a:xfrm flipH="0" flipV="0">
            <a:off x="3224464" y="578724"/>
            <a:ext cx="2517321" cy="26242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/>
              <a:t>1234567890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</a:t>
            </a:r>
            <a:r>
              <a:rPr/>
              <a:t>1234567890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r>
              <a:rPr/>
              <a:t>234567890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