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emf" ContentType="image/x-emf"/>
  <Default Extension="jpg" ContentType="image/jpe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3"/>
  </p:sldIdLst>
  <p:sldSz cx="9144000" cy="5143500" type="screen16x9"/>
  <p:notesSz cx="5143500" cy="9144000"/>
  <p:defaultTextStyle>
    <a:defPPr>
      <a:defRPr/>
    </a:defPPr>
    <a:lvl1pPr marL="0" algn="l">
      <a:defRPr sz="1350">
        <a:solidFill>
          <a:schemeClr val="tx1"/>
        </a:solidFill>
        <a:latin typeface="+mn-lt"/>
        <a:ea typeface="+mn-ea"/>
      </a:defRPr>
    </a:lvl1pPr>
    <a:lvl2pPr marL="342900" algn="l">
      <a:defRPr sz="1350">
        <a:solidFill>
          <a:schemeClr val="tx1"/>
        </a:solidFill>
        <a:latin typeface="+mn-lt"/>
        <a:ea typeface="+mn-ea"/>
      </a:defRPr>
    </a:lvl2pPr>
    <a:lvl3pPr marL="685800" algn="l">
      <a:defRPr sz="1350">
        <a:solidFill>
          <a:schemeClr val="tx1"/>
        </a:solidFill>
        <a:latin typeface="+mn-lt"/>
        <a:ea typeface="+mn-ea"/>
      </a:defRPr>
    </a:lvl3pPr>
    <a:lvl4pPr marL="1028700" algn="l">
      <a:defRPr sz="1350">
        <a:solidFill>
          <a:schemeClr val="tx1"/>
        </a:solidFill>
        <a:latin typeface="+mn-lt"/>
        <a:ea typeface="+mn-ea"/>
      </a:defRPr>
    </a:lvl4pPr>
    <a:lvl5pPr marL="1371600" algn="l">
      <a:defRPr sz="1350">
        <a:solidFill>
          <a:schemeClr val="tx1"/>
        </a:solidFill>
        <a:latin typeface="+mn-lt"/>
        <a:ea typeface="+mn-ea"/>
      </a:defRPr>
    </a:lvl5pPr>
    <a:lvl6pPr marL="1714500" algn="l">
      <a:defRPr sz="1350">
        <a:solidFill>
          <a:schemeClr val="tx1"/>
        </a:solidFill>
        <a:latin typeface="+mn-lt"/>
        <a:ea typeface="+mn-ea"/>
      </a:defRPr>
    </a:lvl6pPr>
    <a:lvl7pPr marL="2057400" algn="l">
      <a:defRPr sz="1350">
        <a:solidFill>
          <a:schemeClr val="tx1"/>
        </a:solidFill>
        <a:latin typeface="+mn-lt"/>
        <a:ea typeface="+mn-ea"/>
      </a:defRPr>
    </a:lvl7pPr>
    <a:lvl8pPr marL="2400300" algn="l">
      <a:defRPr sz="1350">
        <a:solidFill>
          <a:schemeClr val="tx1"/>
        </a:solidFill>
        <a:latin typeface="+mn-lt"/>
        <a:ea typeface="+mn-ea"/>
      </a:defRPr>
    </a:lvl8pPr>
    <a:lvl9pPr marL="2743200" algn="l">
      <a:defRPr sz="1350">
        <a:solidFill>
          <a:schemeClr val="tx1"/>
        </a:solidFill>
        <a:latin typeface="+mn-lt"/>
        <a:ea typeface="+mn-e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theme" Target="theme/theme1.xml" /><Relationship Id="rId3" Type="http://schemas.openxmlformats.org/officeDocument/2006/relationships/slide" Target="slides/slide1.xml" 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 /><Relationship Id="rId6" Type="http://schemas.openxmlformats.org/officeDocument/2006/relationships/tableStyles" Target="tableStyles.xml" /><Relationship Id="rId7" Type="http://schemas.openxmlformats.org/officeDocument/2006/relationships/viewProps" Target="viewProps.xml" /></Relationships>
</file>

<file path=ppt/notesMasters/_rels/notesMaster1.xml.rels><?xml version="1.0" encoding="UTF-8" standalone="yes"?>						<Relationships xmlns="http://schemas.openxmlformats.org/package/2006/relationships">						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ex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itle" userDrawn="1">
  <p:cSld name="Title Slide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ctrTitle" hasCustomPrompt="0"/>
          </p:nvPr>
        </p:nvSpPr>
        <p:spPr bwMode="auto"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Subtitle 2"/>
          <p:cNvSpPr/>
          <p:nvPr isPhoto="0" userDrawn="0">
            <p:ph type="subTitle" idx="1" hasCustomPrompt="0"/>
          </p:nvPr>
        </p:nvSpPr>
        <p:spPr bwMode="auto"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vertTx" userDrawn="1">
  <p:cSld name="Title and Vertical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/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vertTitleAndTx" userDrawn="1">
  <p:cSld name="Vertical Title and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/>
          <p:nvPr isPhoto="0" userDrawn="0">
            <p:ph type="title" orient="vert" hasCustomPrompt="0"/>
          </p:nvPr>
        </p:nvSpPr>
        <p:spPr bwMode="auto">
          <a:xfrm>
            <a:off x="6543675" y="273844"/>
            <a:ext cx="1971675" cy="4358879"/>
          </a:xfrm>
        </p:spPr>
        <p:txBody>
          <a:bodyPr vert="eaVert"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/>
          <p:nvPr isPhoto="0" userDrawn="0">
            <p:ph type="body" orient="vert" idx="1" hasCustomPrompt="0"/>
          </p:nvPr>
        </p:nvSpPr>
        <p:spPr bwMode="auto">
          <a:xfrm>
            <a:off x="628650" y="273844"/>
            <a:ext cx="5800725" cy="4358879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obj" userDrawn="1">
  <p:cSld name="Title and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secHead" userDrawn="1">
  <p:cSld name="Section Header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woObj" userDrawn="1">
  <p:cSld name="Two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sz="half" idx="1" hasCustomPrompt="0"/>
          </p:nvPr>
        </p:nvSpPr>
        <p:spPr bwMode="auto">
          <a:xfrm>
            <a:off x="628650" y="1369218"/>
            <a:ext cx="3886200" cy="3263504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/>
          <p:nvPr isPhoto="0" userDrawn="0">
            <p:ph sz="half" idx="2" hasCustomPrompt="0"/>
          </p:nvPr>
        </p:nvSpPr>
        <p:spPr bwMode="auto">
          <a:xfrm>
            <a:off x="4629150" y="1369218"/>
            <a:ext cx="3886200" cy="3263504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woTxTwoObj" userDrawn="1">
  <p:cSld name="Comparis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29841" y="273844"/>
            <a:ext cx="7886700" cy="994172"/>
          </a:xfrm>
        </p:spPr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/>
          <p:nvPr isPhoto="0" userDrawn="0">
            <p:ph sz="half" idx="2" hasCustomPrompt="0"/>
          </p:nvPr>
        </p:nvSpPr>
        <p:spPr bwMode="auto">
          <a:xfrm>
            <a:off x="629842" y="1878806"/>
            <a:ext cx="3868340" cy="2763441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/>
          <p:nvPr isPhoto="0" userDrawn="0">
            <p:ph type="body" sz="quarter" idx="3" hasCustomPrompt="0"/>
          </p:nvPr>
        </p:nvSpPr>
        <p:spPr bwMode="auto"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/>
          <p:nvPr isPhoto="0" userDrawn="0">
            <p:ph sz="quarter" idx="4" hasCustomPrompt="0"/>
          </p:nvPr>
        </p:nvSpPr>
        <p:spPr bwMode="auto">
          <a:xfrm>
            <a:off x="4629150" y="1878806"/>
            <a:ext cx="3887391" cy="2763441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8" name="Footer Placeholder 7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Slide Number Placeholder 8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itleOnly" userDrawn="1">
  <p:cSld name="Title Only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4" name="Footer Placeholder 3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lide Number Placeholder 4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Blank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3" name="Footer Placeholder 2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objTx" userDrawn="1">
  <p:cSld name="Content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idx="1" hasCustomPrompt="0"/>
          </p:nvPr>
        </p:nvSpPr>
        <p:spPr bwMode="auto"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/>
          <p:nvPr isPhoto="0" userDrawn="0">
            <p:ph type="body" sz="half" idx="2" hasCustomPrompt="0"/>
          </p:nvPr>
        </p:nvSpPr>
        <p:spPr bwMode="auto"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picTx" userDrawn="1">
  <p:cSld name="Picture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/>
          <p:nvPr isPhoto="0" userDrawn="0">
            <p:ph type="pic" idx="1" hasCustomPrompt="0"/>
          </p:nvPr>
        </p:nvSpPr>
        <p:spPr bwMode="auto"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4" name="Text Placeholder 3"/>
          <p:cNvSpPr/>
          <p:nvPr isPhoto="0" userDrawn="0">
            <p:ph type="body" sz="half" idx="2" hasCustomPrompt="0"/>
          </p:nvPr>
        </p:nvSpPr>
        <p:spPr bwMode="auto"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0">
  <p:cSld name="">
    <p:bg>
      <p:bgRef idx="1001">
        <a:schemeClr val="bg1"/>
      </p:bgRef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/>
          <p:nvPr isPhoto="0" userDrawn="0">
            <p:ph type="title" hasCustomPrompt="0"/>
          </p:nvPr>
        </p:nvSpPr>
        <p:spPr bwMode="auto"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2" hasCustomPrompt="0"/>
          </p:nvPr>
        </p:nvSpPr>
        <p:spPr bwMode="auto"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3" hasCustomPrompt="0"/>
          </p:nvPr>
        </p:nvSpPr>
        <p:spPr bwMode="auto"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4" hasCustomPrompt="0"/>
          </p:nvPr>
        </p:nvSpPr>
        <p:spPr bwMode="auto"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1" ftr="1" hdr="1" sldNum="1"/>
  <p:txStyles>
    <p:titleStyle>
      <a:lvl1pPr algn="l">
        <a:lnSpc>
          <a:spcPct val="90000"/>
        </a:lnSpc>
        <a:spcBef>
          <a:spcPts val="0"/>
        </a:spcBef>
        <a:buNone/>
        <a:defRPr sz="3300">
          <a:solidFill>
            <a:schemeClr val="tx1"/>
          </a:solidFill>
          <a:latin typeface="+mj-lt"/>
          <a:ea typeface="+mj-ea"/>
        </a:defRPr>
      </a:lvl1pPr>
    </p:titleStyle>
    <p:bodyStyle>
      <a:lvl1pPr marL="171450" indent="-171450" algn="l">
        <a:lnSpc>
          <a:spcPct val="90000"/>
        </a:lnSpc>
        <a:spcBef>
          <a:spcPts val="750"/>
        </a:spcBef>
        <a:buFont typeface="Arial"/>
        <a:buChar char="•"/>
        <a:defRPr sz="2100">
          <a:solidFill>
            <a:schemeClr val="tx1"/>
          </a:solidFill>
          <a:latin typeface="+mn-lt"/>
          <a:ea typeface="+mn-ea"/>
        </a:defRPr>
      </a:lvl1pPr>
      <a:lvl2pPr marL="514350" indent="-171450" algn="l">
        <a:lnSpc>
          <a:spcPct val="90000"/>
        </a:lnSpc>
        <a:spcBef>
          <a:spcPts val="375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2pPr>
      <a:lvl3pPr marL="857250" indent="-171450" algn="l">
        <a:lnSpc>
          <a:spcPct val="90000"/>
        </a:lnSpc>
        <a:spcBef>
          <a:spcPts val="375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</a:defRPr>
      </a:lvl3pPr>
      <a:lvl4pPr marL="1200150" indent="-171450" algn="l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</a:defRPr>
      </a:lvl4pPr>
      <a:lvl5pPr marL="1543050" indent="-171450" algn="l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</a:defRPr>
      </a:lvl5pPr>
      <a:lvl6pPr marL="1885950" indent="-171450" algn="l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</a:defRPr>
      </a:lvl6pPr>
      <a:lvl7pPr marL="2228850" indent="-171450" algn="l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</a:defRPr>
      </a:lvl7pPr>
      <a:lvl8pPr marL="2571750" indent="-171450" algn="l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</a:defRPr>
      </a:lvl8pPr>
      <a:lvl9pPr marL="2914650" indent="-171450" algn="l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</a:defRPr>
      </a:lvl9pPr>
    </p:bodyStyle>
    <p:otherStyle>
      <a:defPPr>
        <a:defRPr/>
      </a:defPPr>
      <a:lvl1pPr marL="0" algn="l">
        <a:defRPr sz="1350">
          <a:solidFill>
            <a:schemeClr val="tx1"/>
          </a:solidFill>
          <a:latin typeface="+mn-lt"/>
          <a:ea typeface="+mn-ea"/>
        </a:defRPr>
      </a:lvl1pPr>
      <a:lvl2pPr marL="342900" algn="l">
        <a:defRPr sz="1350">
          <a:solidFill>
            <a:schemeClr val="tx1"/>
          </a:solidFill>
          <a:latin typeface="+mn-lt"/>
          <a:ea typeface="+mn-ea"/>
        </a:defRPr>
      </a:lvl2pPr>
      <a:lvl3pPr marL="685800" algn="l">
        <a:defRPr sz="1350">
          <a:solidFill>
            <a:schemeClr val="tx1"/>
          </a:solidFill>
          <a:latin typeface="+mn-lt"/>
          <a:ea typeface="+mn-ea"/>
        </a:defRPr>
      </a:lvl3pPr>
      <a:lvl4pPr marL="1028700" algn="l">
        <a:defRPr sz="1350">
          <a:solidFill>
            <a:schemeClr val="tx1"/>
          </a:solidFill>
          <a:latin typeface="+mn-lt"/>
          <a:ea typeface="+mn-ea"/>
        </a:defRPr>
      </a:lvl4pPr>
      <a:lvl5pPr marL="1371600" algn="l">
        <a:defRPr sz="1350">
          <a:solidFill>
            <a:schemeClr val="tx1"/>
          </a:solidFill>
          <a:latin typeface="+mn-lt"/>
          <a:ea typeface="+mn-ea"/>
        </a:defRPr>
      </a:lvl5pPr>
      <a:lvl6pPr marL="1714500" algn="l">
        <a:defRPr sz="1350">
          <a:solidFill>
            <a:schemeClr val="tx1"/>
          </a:solidFill>
          <a:latin typeface="+mn-lt"/>
          <a:ea typeface="+mn-ea"/>
        </a:defRPr>
      </a:lvl6pPr>
      <a:lvl7pPr marL="2057400" algn="l">
        <a:defRPr sz="1350">
          <a:solidFill>
            <a:schemeClr val="tx1"/>
          </a:solidFill>
          <a:latin typeface="+mn-lt"/>
          <a:ea typeface="+mn-ea"/>
        </a:defRPr>
      </a:lvl7pPr>
      <a:lvl8pPr marL="2400300" algn="l">
        <a:defRPr sz="1350">
          <a:solidFill>
            <a:schemeClr val="tx1"/>
          </a:solidFill>
          <a:latin typeface="+mn-lt"/>
          <a:ea typeface="+mn-ea"/>
        </a:defRPr>
      </a:lvl8pPr>
      <a:lvl9pPr marL="2743200" algn="l">
        <a:defRPr sz="1350">
          <a:solidFill>
            <a:schemeClr val="tx1"/>
          </a:solidFill>
          <a:latin typeface="+mn-lt"/>
          <a:ea typeface="+mn-e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spc="283"/>
              <a:t>aergaerg</a:t>
            </a:r>
            <a:endParaRPr/>
          </a:p>
        </p:txBody>
      </p:sp>
      <p:sp>
        <p:nvSpPr>
          <p:cNvPr id="3" name="Subtitle 2"/>
          <p:cNvSpPr/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miter lim="800000"/>
        </a:ln>
        <a:ln w="12700" cap="flat" cmpd="sng" algn="ctr">
          <a:solidFill>
            <a:schemeClr val="phClr"/>
          </a:solidFill>
          <a:miter lim="800000"/>
        </a:ln>
        <a:ln w="1905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</Application>
  <PresentationFormat>On-screen Show (4:3)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LinksUpToDate>0</LinksUpToDate>
  <SharedDoc>0</SharedDoc>
  <HyperlinksChanged>0</HyperlinksChanged>
  <AppVersion>3.0000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/>
  <cp:lastModifiedBy/>
</cp:coreProperties>
</file>