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emf" ContentType="image/x-emf"/>
  <Default Extension="jp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3"/>
  </p:sldIdLst>
  <p:sldSz cx="9144000" cy="5143500" type="screen16x9"/>
  <p:notesSz cx="5143500" cy="9144000"/>
  <p:defaultTextStyle>
    <a:defPPr>
      <a:defRPr/>
    </a:defPPr>
    <a:lvl1pPr marL="0" algn="l">
      <a:defRPr sz="1350">
        <a:solidFill>
          <a:schemeClr val="tx1"/>
        </a:solidFill>
        <a:latin typeface="+mn-lt"/>
        <a:ea typeface="+mn-ea"/>
      </a:defRPr>
    </a:lvl1pPr>
    <a:lvl2pPr marL="342900" algn="l">
      <a:defRPr sz="1350">
        <a:solidFill>
          <a:schemeClr val="tx1"/>
        </a:solidFill>
        <a:latin typeface="+mn-lt"/>
        <a:ea typeface="+mn-ea"/>
      </a:defRPr>
    </a:lvl2pPr>
    <a:lvl3pPr marL="685800" algn="l">
      <a:defRPr sz="1350">
        <a:solidFill>
          <a:schemeClr val="tx1"/>
        </a:solidFill>
        <a:latin typeface="+mn-lt"/>
        <a:ea typeface="+mn-ea"/>
      </a:defRPr>
    </a:lvl3pPr>
    <a:lvl4pPr marL="1028700" algn="l">
      <a:defRPr sz="1350">
        <a:solidFill>
          <a:schemeClr val="tx1"/>
        </a:solidFill>
        <a:latin typeface="+mn-lt"/>
        <a:ea typeface="+mn-ea"/>
      </a:defRPr>
    </a:lvl4pPr>
    <a:lvl5pPr marL="1371600" algn="l">
      <a:defRPr sz="1350">
        <a:solidFill>
          <a:schemeClr val="tx1"/>
        </a:solidFill>
        <a:latin typeface="+mn-lt"/>
        <a:ea typeface="+mn-ea"/>
      </a:defRPr>
    </a:lvl5pPr>
    <a:lvl6pPr marL="1714500" algn="l">
      <a:defRPr sz="1350">
        <a:solidFill>
          <a:schemeClr val="tx1"/>
        </a:solidFill>
        <a:latin typeface="+mn-lt"/>
        <a:ea typeface="+mn-ea"/>
      </a:defRPr>
    </a:lvl6pPr>
    <a:lvl7pPr marL="2057400" algn="l">
      <a:defRPr sz="1350">
        <a:solidFill>
          <a:schemeClr val="tx1"/>
        </a:solidFill>
        <a:latin typeface="+mn-lt"/>
        <a:ea typeface="+mn-ea"/>
      </a:defRPr>
    </a:lvl7pPr>
    <a:lvl8pPr marL="2400300" algn="l">
      <a:defRPr sz="1350">
        <a:solidFill>
          <a:schemeClr val="tx1"/>
        </a:solidFill>
        <a:latin typeface="+mn-lt"/>
        <a:ea typeface="+mn-ea"/>
      </a:defRPr>
    </a:lvl8pPr>
    <a:lvl9pPr marL="2743200" algn="l">
      <a:defRPr sz="1350">
        <a:solidFill>
          <a:schemeClr val="tx1"/>
        </a:solidFill>
        <a:latin typeface="+mn-lt"/>
        <a:ea typeface="+mn-e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theme" Target="theme/theme1.xml" /><Relationship Id="rId3" Type="http://schemas.openxmlformats.org/officeDocument/2006/relationships/slide" Target="slides/slide1.xml" 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/Relationships>
</file>

<file path=ppt/charts/_rels/chart1.xml.rels><?xml version="1.0" encoding="UTF-8" standalone="yes"?><Relationships xmlns="http://schemas.openxmlformats.org/package/2006/relationships"></Relationships>
</file>

<file path=ppt/charts/_rels/chart2.xml.rels><?xml version="1.0" encoding="UTF-8" standalone="yes"?><Relationships xmlns="http://schemas.openxmlformats.org/package/2006/relationships"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mc="http://schemas.openxmlformats.org/markup-compatibility/2006" xmlns:c14="http://schemas.microsoft.com/office/drawing/2007/8/2/chart">
  <c:date1904 val="0"/>
  <c:lang val="en-US"/>
  <c:roundedCorners val="0"/>
  <mc:AlternateContent>
    <mc:Choice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>
        <c:manualLayout/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Gold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USA</c:v>
                </c:pt>
                <c:pt idx="1">
                  <c:v>CHN</c:v>
                </c:pt>
                <c:pt idx="2">
                  <c:v>RUS</c:v>
                </c:pt>
                <c:pt idx="3">
                  <c:v>GBR</c:v>
                </c:pt>
                <c:pt idx="4">
                  <c:v>GER</c:v>
                </c:pt>
                <c:pt idx="5">
                  <c:v>JPN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46</c:v>
                </c:pt>
                <c:pt idx="1">
                  <c:v>38</c:v>
                </c:pt>
                <c:pt idx="2">
                  <c:v>24</c:v>
                </c:pt>
                <c:pt idx="3">
                  <c:v>29</c:v>
                </c:pt>
                <c:pt idx="4">
                  <c:v>11</c:v>
                </c:pt>
                <c:pt idx="5">
                  <c:v>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Silver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USA</c:v>
                </c:pt>
                <c:pt idx="1">
                  <c:v>CHN</c:v>
                </c:pt>
                <c:pt idx="2">
                  <c:v>RUS</c:v>
                </c:pt>
                <c:pt idx="3">
                  <c:v>GBR</c:v>
                </c:pt>
                <c:pt idx="4">
                  <c:v>GER</c:v>
                </c:pt>
                <c:pt idx="5">
                  <c:v>JPN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29</c:v>
                </c:pt>
                <c:pt idx="1">
                  <c:v>27</c:v>
                </c:pt>
                <c:pt idx="2">
                  <c:v>26</c:v>
                </c:pt>
                <c:pt idx="3">
                  <c:v>17</c:v>
                </c:pt>
                <c:pt idx="4">
                  <c:v>19</c:v>
                </c:pt>
                <c:pt idx="5">
                  <c:v>14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Bronze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USA</c:v>
                </c:pt>
                <c:pt idx="1">
                  <c:v>CHN</c:v>
                </c:pt>
                <c:pt idx="2">
                  <c:v>RUS</c:v>
                </c:pt>
                <c:pt idx="3">
                  <c:v>GBR</c:v>
                </c:pt>
                <c:pt idx="4">
                  <c:v>GER</c:v>
                </c:pt>
                <c:pt idx="5">
                  <c:v>JPN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29</c:v>
                </c:pt>
                <c:pt idx="1">
                  <c:v>23</c:v>
                </c:pt>
                <c:pt idx="2">
                  <c:v>32</c:v>
                </c:pt>
                <c:pt idx="3">
                  <c:v>19</c:v>
                </c:pt>
                <c:pt idx="4">
                  <c:v>14</c:v>
                </c:pt>
                <c:pt idx="5">
                  <c:v>17</c:v>
                </c:pt>
              </c:numCache>
            </c:numRef>
          </c:val>
        </c:ser>
        <c:gapWidth val="150"/>
        <c:overlap val="100"/>
        <c:axId val="1003"/>
        <c:axId val="1004"/>
      </c:barChart>
      <c:catAx>
        <c:axId val="1003"/>
        <c:scaling>
          <c:orientation val="minMax"/>
        </c:scaling>
        <c:delete val="0"/>
        <c:axPos val="b"/>
        <c:majorTickMark val="out"/>
        <c:minorTickMark val="none"/>
        <c:crossAx val="1004"/>
        <c:crosses val="autoZero"/>
        <c:auto val="1"/>
        <c:lblAlgn val="ctr"/>
        <c:lblOffset val="100"/>
        <c:noMultiLvlLbl val="0"/>
      </c:catAx>
      <c:valAx>
        <c:axId val="1004"/>
        <c:scaling>
          <c:orientation val="minMax"/>
        </c:scaling>
        <c:delete val="0"/>
        <c:axPos val="l"/>
        <c:majorGridlines>
          <c:spPr bwMode="auto"/>
        </c:majorGridlines>
        <c:numFmt formatCode="General" sourceLinked="1"/>
        <c:majorTickMark val="out"/>
        <c:minorTickMark val="none"/>
        <c:tickLblPos val="nextTo"/>
        <c:crossAx val="1003"/>
        <c:crosses val="autoZero"/>
        <c:crossBetween val="between"/>
      </c:valAx>
    </c:plotArea>
    <c:legend>
      <c:legendPos val="r"/>
      <c:layout>
        <c:manualLayout/>
      </c:layout>
      <c:overlay val="0"/>
    </c:legend>
    <c:plotVisOnly val="1"/>
    <c:dispBlanksAs val="gap"/>
    <c:showDLblsOverMax val="0"/>
  </c:chart>
  <c:spPr bwMode="auto">
    <a:xfrm>
      <a:off x="0" y="104862"/>
      <a:ext cx="2456504" cy="1559711"/>
    </a:xfrm>
  </c:spPr>
  <c:printSettings>
    <c:headerFooter/>
    <c:pageMargins l="0.69999999999999996" r="0.69999999999999996" t="0.75" b="0.75" header="0.29999999999999999" footer="0.29999999999999999"/>
    <c:pageSetup/>
  </c:printSettings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mc="http://schemas.openxmlformats.org/markup-compatibility/2006" xmlns:c14="http://schemas.microsoft.com/office/drawing/2007/8/2/chart">
  <c:date1904 val="0"/>
  <c:lang val="en-US"/>
  <c:roundedCorners val="0"/>
  <mc:AlternateContent>
    <mc:Choice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>
        <c:manualLayout/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Gold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USA</c:v>
                </c:pt>
                <c:pt idx="1">
                  <c:v>CHN</c:v>
                </c:pt>
                <c:pt idx="2">
                  <c:v>RUS</c:v>
                </c:pt>
                <c:pt idx="3">
                  <c:v>GBR</c:v>
                </c:pt>
                <c:pt idx="4">
                  <c:v>GER</c:v>
                </c:pt>
                <c:pt idx="5">
                  <c:v>JPN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46</c:v>
                </c:pt>
                <c:pt idx="1">
                  <c:v>38</c:v>
                </c:pt>
                <c:pt idx="2">
                  <c:v>24</c:v>
                </c:pt>
                <c:pt idx="3">
                  <c:v>29</c:v>
                </c:pt>
                <c:pt idx="4">
                  <c:v>11</c:v>
                </c:pt>
                <c:pt idx="5">
                  <c:v>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Silver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USA</c:v>
                </c:pt>
                <c:pt idx="1">
                  <c:v>CHN</c:v>
                </c:pt>
                <c:pt idx="2">
                  <c:v>RUS</c:v>
                </c:pt>
                <c:pt idx="3">
                  <c:v>GBR</c:v>
                </c:pt>
                <c:pt idx="4">
                  <c:v>GER</c:v>
                </c:pt>
                <c:pt idx="5">
                  <c:v>JPN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29</c:v>
                </c:pt>
                <c:pt idx="1">
                  <c:v>27</c:v>
                </c:pt>
                <c:pt idx="2">
                  <c:v>26</c:v>
                </c:pt>
                <c:pt idx="3">
                  <c:v>17</c:v>
                </c:pt>
                <c:pt idx="4">
                  <c:v>19</c:v>
                </c:pt>
                <c:pt idx="5">
                  <c:v>14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Bronze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USA</c:v>
                </c:pt>
                <c:pt idx="1">
                  <c:v>CHN</c:v>
                </c:pt>
                <c:pt idx="2">
                  <c:v>RUS</c:v>
                </c:pt>
                <c:pt idx="3">
                  <c:v>GBR</c:v>
                </c:pt>
                <c:pt idx="4">
                  <c:v>GER</c:v>
                </c:pt>
                <c:pt idx="5">
                  <c:v>JPN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29</c:v>
                </c:pt>
                <c:pt idx="1">
                  <c:v>23</c:v>
                </c:pt>
                <c:pt idx="2">
                  <c:v>32</c:v>
                </c:pt>
                <c:pt idx="3">
                  <c:v>19</c:v>
                </c:pt>
                <c:pt idx="4">
                  <c:v>14</c:v>
                </c:pt>
                <c:pt idx="5">
                  <c:v>17</c:v>
                </c:pt>
              </c:numCache>
            </c:numRef>
          </c:val>
        </c:ser>
        <c:firstSliceAng val="0"/>
      </c:pieChart>
    </c:plotArea>
    <c:legend>
      <c:legendPos val="r"/>
      <c:layout>
        <c:manualLayout/>
      </c:layout>
      <c:overlay val="0"/>
    </c:legend>
    <c:plotVisOnly val="1"/>
    <c:dispBlanksAs val="gap"/>
    <c:showDLblsOverMax val="0"/>
  </c:chart>
  <c:spPr bwMode="auto">
    <a:xfrm>
      <a:off x="3399288" y="0"/>
      <a:ext cx="3242972" cy="1769435"/>
    </a:xfrm>
    <a:prstGeom prst="rect">
      <a:avLst/>
    </a:prstGeom>
    <a:solidFill>
      <a:srgbClr val="000000">
        <a:alpha val="48999"/>
      </a:srgbClr>
    </a:solidFill>
  </c:spPr>
  <c:printSettings>
    <c:headerFooter/>
    <c:pageMargins l="0.69999999999999996" r="0.69999999999999996" t="0.75" b="0.75" header="0.29999999999999999" footer="0.29999999999999999"/>
    <c:pageSetup/>
  </c:printSettings>
</c:chartSpace>
</file>

<file path=ppt/notesMasters/_rels/notesMaster1.xml.rels><?xml version="1.0" encoding="UTF-8" standalone="yes"?>								<Relationships xmlns="http://schemas.openxmlformats.org/package/2006/relationships">								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itle" userDrawn="1">
  <p:cSld name="Title Slide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/>
          <p:nvPr isPhoto="0" userDrawn="0">
            <p:ph type="subTitle" idx="1" hasCustomPrompt="0"/>
          </p:nvPr>
        </p:nvSpPr>
        <p:spPr bwMode="auto"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vertTx" userDrawn="1">
  <p:cSld name="Title and Vertical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vertTitleAndTx" userDrawn="1">
  <p:cSld name="Vertical Title and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 isPhoto="0" userDrawn="0">
            <p:ph type="title" orient="vert" hasCustomPrompt="0"/>
          </p:nvPr>
        </p:nvSpPr>
        <p:spPr bwMode="auto">
          <a:xfrm>
            <a:off x="6543675" y="273844"/>
            <a:ext cx="1971675" cy="4358879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>
          <a:xfrm>
            <a:off x="628650" y="273844"/>
            <a:ext cx="5800725" cy="4358879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obj" userDrawn="1">
  <p:cSld name="Title and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secHead" userDrawn="1">
  <p:cSld name="Section Header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woObj" userDrawn="1">
  <p:cSld name="Two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sz="half" idx="1" hasCustomPrompt="0"/>
          </p:nvPr>
        </p:nvSpPr>
        <p:spPr bwMode="auto">
          <a:xfrm>
            <a:off x="628650" y="1369218"/>
            <a:ext cx="3886200" cy="3263504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4629150" y="1369218"/>
            <a:ext cx="3886200" cy="3263504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woTxTwoObj" userDrawn="1">
  <p:cSld name="Comparis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273844"/>
            <a:ext cx="7886700" cy="994172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629842" y="1878806"/>
            <a:ext cx="3868340" cy="2763441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/>
          <p:nvPr isPhoto="0" userDrawn="0">
            <p:ph type="body" sz="quarter" idx="3" hasCustomPrompt="0"/>
          </p:nvPr>
        </p:nvSpPr>
        <p:spPr bwMode="auto"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/>
          <p:nvPr isPhoto="0" userDrawn="0">
            <p:ph sz="quarter" idx="4" hasCustomPrompt="0"/>
          </p:nvPr>
        </p:nvSpPr>
        <p:spPr bwMode="auto">
          <a:xfrm>
            <a:off x="4629150" y="1878806"/>
            <a:ext cx="3887391" cy="2763441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8" name="Footer Placeholder 7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itleOnly" userDrawn="1">
  <p:cSld name="Title Only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4" name="Footer Placeholder 3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Blank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3" name="Footer Placeholder 2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objTx" userDrawn="1">
  <p:cSld name="Content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picTx" userDrawn="1">
  <p:cSld name="Picture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/>
          <p:nvPr isPhoto="0" userDrawn="0">
            <p:ph type="pic" idx="1" hasCustomPrompt="0"/>
          </p:nvPr>
        </p:nvSpPr>
        <p:spPr bwMode="auto"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0">
  <p:cSld name="">
    <p:bg>
      <p:bgRef idx="1001">
        <a:schemeClr val="bg1"/>
      </p:bgRef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 isPhoto="0" userDrawn="0">
            <p:ph type="title" hasCustomPrompt="0"/>
          </p:nvPr>
        </p:nvSpPr>
        <p:spPr bwMode="auto"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2" hasCustomPrompt="0"/>
          </p:nvPr>
        </p:nvSpPr>
        <p:spPr bwMode="auto"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3" hasCustomPrompt="0"/>
          </p:nvPr>
        </p:nvSpPr>
        <p:spPr bwMode="auto"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4" hasCustomPrompt="0"/>
          </p:nvPr>
        </p:nvSpPr>
        <p:spPr bwMode="auto"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</a:defRPr>
      </a:lvl1pPr>
    </p:titleStyle>
    <p:bodyStyle>
      <a:lvl1pPr marL="171450" indent="-171450" algn="l">
        <a:lnSpc>
          <a:spcPct val="90000"/>
        </a:lnSpc>
        <a:spcBef>
          <a:spcPts val="750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</a:defRPr>
      </a:lvl1pPr>
      <a:lvl2pPr marL="514350" indent="-171450" algn="l">
        <a:lnSpc>
          <a:spcPct val="90000"/>
        </a:lnSpc>
        <a:spcBef>
          <a:spcPts val="375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2pPr>
      <a:lvl3pPr marL="857250" indent="-171450" algn="l">
        <a:lnSpc>
          <a:spcPct val="90000"/>
        </a:lnSpc>
        <a:spcBef>
          <a:spcPts val="375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</a:defRPr>
      </a:lvl3pPr>
      <a:lvl4pPr marL="12001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4pPr>
      <a:lvl5pPr marL="15430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5pPr>
      <a:lvl6pPr marL="18859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6pPr>
      <a:lvl7pPr marL="22288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7pPr>
      <a:lvl8pPr marL="25717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8pPr>
      <a:lvl9pPr marL="29146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9pPr>
    </p:bodyStyle>
    <p:otherStyle>
      <a:defPPr>
        <a:defRPr/>
      </a:defPPr>
      <a:lvl1pPr marL="0" algn="l">
        <a:defRPr sz="1350">
          <a:solidFill>
            <a:schemeClr val="tx1"/>
          </a:solidFill>
          <a:latin typeface="+mn-lt"/>
          <a:ea typeface="+mn-ea"/>
        </a:defRPr>
      </a:lvl1pPr>
      <a:lvl2pPr marL="342900" algn="l">
        <a:defRPr sz="1350">
          <a:solidFill>
            <a:schemeClr val="tx1"/>
          </a:solidFill>
          <a:latin typeface="+mn-lt"/>
          <a:ea typeface="+mn-ea"/>
        </a:defRPr>
      </a:lvl2pPr>
      <a:lvl3pPr marL="685800" algn="l">
        <a:defRPr sz="1350">
          <a:solidFill>
            <a:schemeClr val="tx1"/>
          </a:solidFill>
          <a:latin typeface="+mn-lt"/>
          <a:ea typeface="+mn-ea"/>
        </a:defRPr>
      </a:lvl3pPr>
      <a:lvl4pPr marL="1028700" algn="l">
        <a:defRPr sz="1350">
          <a:solidFill>
            <a:schemeClr val="tx1"/>
          </a:solidFill>
          <a:latin typeface="+mn-lt"/>
          <a:ea typeface="+mn-ea"/>
        </a:defRPr>
      </a:lvl4pPr>
      <a:lvl5pPr marL="1371600" algn="l">
        <a:defRPr sz="1350">
          <a:solidFill>
            <a:schemeClr val="tx1"/>
          </a:solidFill>
          <a:latin typeface="+mn-lt"/>
          <a:ea typeface="+mn-ea"/>
        </a:defRPr>
      </a:lvl5pPr>
      <a:lvl6pPr marL="1714500" algn="l">
        <a:defRPr sz="1350">
          <a:solidFill>
            <a:schemeClr val="tx1"/>
          </a:solidFill>
          <a:latin typeface="+mn-lt"/>
          <a:ea typeface="+mn-ea"/>
        </a:defRPr>
      </a:lvl6pPr>
      <a:lvl7pPr marL="2057400" algn="l">
        <a:defRPr sz="1350">
          <a:solidFill>
            <a:schemeClr val="tx1"/>
          </a:solidFill>
          <a:latin typeface="+mn-lt"/>
          <a:ea typeface="+mn-ea"/>
        </a:defRPr>
      </a:lvl7pPr>
      <a:lvl8pPr marL="2400300" algn="l">
        <a:defRPr sz="1350">
          <a:solidFill>
            <a:schemeClr val="tx1"/>
          </a:solidFill>
          <a:latin typeface="+mn-lt"/>
          <a:ea typeface="+mn-ea"/>
        </a:defRPr>
      </a:lvl8pPr>
      <a:lvl9pPr marL="2743200" algn="l">
        <a:defRPr sz="135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4" name=""/>
          <p:cNvGrpSpPr/>
          <p:nvPr isPhoto="0" userDrawn="0"/>
        </p:nvGrpSpPr>
        <p:grpSpPr bwMode="auto">
          <a:xfrm>
            <a:off x="162922" y="140311"/>
            <a:ext cx="6642261" cy="1769435"/>
            <a:chOff x="0" y="0"/>
            <a:chExt cx="6642261" cy="1769435"/>
          </a:xfrm>
        </p:grpSpPr>
        <p:graphicFrame>
          <p:nvGraphicFramePr>
            <p:cNvPr id="10" name=""/>
            <p:cNvGraphicFramePr>
              <a:graphicFrameLocks/>
            </p:cNvGraphicFramePr>
            <p:nvPr/>
          </p:nvGraphicFramePr>
          <p:xfrm>
            <a:off x="0" y="104862"/>
            <a:ext cx="2456504" cy="155971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1" name=""/>
            <p:cNvGraphicFramePr>
              <a:graphicFrameLocks/>
            </p:cNvGraphicFramePr>
            <p:nvPr/>
          </p:nvGraphicFramePr>
          <p:xfrm>
            <a:off x="3399288" y="0"/>
            <a:ext cx="3242972" cy="176943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</p:spTree>
  </p:cSld>
  <p:clrMapOvr>
    <a:masterClrMapping/>
  </p:clrMapOvr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  <AppVersion>3.0000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/>
  <cp:lastModifiedBy/>
</cp:coreProperties>
</file>