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00CCFF" mc:Ignorable=""/>
    <a:srgbClr xmlns:mc="http://schemas.openxmlformats.org/markup-compatibility/2006" xmlns:a14="http://schemas.microsoft.com/office/drawing/2007/7/7/main" val="CCCC00" mc:Ignorable=""/>
    <a:srgbClr xmlns:mc="http://schemas.openxmlformats.org/markup-compatibility/2006" xmlns:a14="http://schemas.microsoft.com/office/drawing/2007/7/7/main" val="FF3300" mc:Ignorable=""/>
    <a:srgbClr xmlns:mc="http://schemas.openxmlformats.org/markup-compatibility/2006" xmlns:a14="http://schemas.microsoft.com/office/drawing/2007/7/7/main" val="00FFFF" mc:Ignorable=""/>
    <a:srgbClr xmlns:mc="http://schemas.openxmlformats.org/markup-compatibility/2006" xmlns:a14="http://schemas.microsoft.com/office/drawing/2007/7/7/main" val="FFFF00" mc:Ignorable=""/>
    <a:srgbClr xmlns:mc="http://schemas.openxmlformats.org/markup-compatibility/2006" xmlns:a14="http://schemas.microsoft.com/office/drawing/2007/7/7/main" val="9900CC" mc:Ignorable=""/>
    <a:srgbClr xmlns:mc="http://schemas.openxmlformats.org/markup-compatibility/2006" xmlns:a14="http://schemas.microsoft.com/office/drawing/2007/7/7/main" val="008080" mc:Ignorable=""/>
    <a:srgbClr xmlns:mc="http://schemas.openxmlformats.org/markup-compatibility/2006" xmlns:a14="http://schemas.microsoft.com/office/drawing/2007/7/7/main" val="00FF99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34" autoAdjust="0"/>
  </p:normalViewPr>
  <p:slideViewPr>
    <p:cSldViewPr>
      <p:cViewPr varScale="1">
        <p:scale>
          <a:sx n="96" d="100"/>
          <a:sy n="96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9E85C-100A-450D-825B-FD5931EB802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25293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594B-7541-4A9C-841F-5C8E1046AC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42372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C6F14-A368-4097-AC32-B428BA9849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10629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DC8E0-B4B3-41A7-8DA6-BCA25DBA791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4717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098DD-1993-4A98-836C-62256C257E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282832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5A2C-A54B-4DDC-8981-0A17F6EE31E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4478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380D2-2CF1-4FDA-9230-517FEFACC29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3828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FA573-79BE-418D-8A79-F5B0B625019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35710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8398-F9D4-42B4-86B4-CB79E6569E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13783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CC9E7-5B27-4FC2-880E-97844B37FE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47762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981AF-D9A4-4E26-82EF-705C6758CD2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425425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xmlns:mc="http://schemas.openxmlformats.org/markup-compatibility/2006" xmlns:a14="http://schemas.microsoft.com/office/drawing/2007/7/7/main" val="FF00FF" mc:Ignorable="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1918DA-BB2E-4C43-9717-36BA60E9C3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video1.avi"/><Relationship Id="rId1" Type="http://schemas.openxmlformats.org/officeDocument/2006/relationships/video" Target="../media/video1.avi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5715000"/>
          </a:xfrm>
        </p:spPr>
        <p:txBody>
          <a:bodyPr/>
          <a:lstStyle/>
          <a:p>
            <a:pPr>
              <a:defRPr/>
            </a:pPr>
            <a:r>
              <a:rPr lang="fr-FR" sz="8000" b="1" dirty="0" smtClean="0"/>
              <a:t>7 Jours</a:t>
            </a:r>
            <a:br>
              <a:rPr lang="fr-FR" sz="8000" b="1" dirty="0" smtClean="0"/>
            </a:br>
            <a:r>
              <a:rPr lang="fr-FR" sz="8000" b="1" dirty="0" smtClean="0"/>
              <a:t>7 Mois</a:t>
            </a:r>
            <a:br>
              <a:rPr lang="fr-FR" sz="8000" b="1" dirty="0" smtClean="0"/>
            </a:br>
            <a:r>
              <a:rPr lang="fr-FR" sz="8000" b="1" dirty="0" smtClean="0"/>
              <a:t>7 Ans</a:t>
            </a:r>
            <a:endParaRPr lang="fr-FR" dirty="0" smtClean="0"/>
          </a:p>
        </p:txBody>
      </p:sp>
      <p:pic>
        <p:nvPicPr>
          <p:cNvPr id="4" name="Test_Crazy_Frog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F8B40766-3117-49D6-85D0-CBC5EB6F0422}">
                <pav:media xmlns:pav="http://schemas.microsoft.com/office/2007/6/19/audiovideo">
                  <pav:srcMedia r:embed="rId2">
                    <pav:bmkLst/>
                  </pav:srcMedia>
                </pav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282" y="142852"/>
            <a:ext cx="3000396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00CCFF" mc:Ignorable="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362200" y="304800"/>
            <a:ext cx="1828800" cy="1143000"/>
          </a:xfrm>
          <a:prstGeom prst="wedgeRoundRectCallout">
            <a:avLst>
              <a:gd name="adj1" fmla="val -100694"/>
              <a:gd name="adj2" fmla="val 18611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Ça te va </a:t>
            </a:r>
          </a:p>
          <a:p>
            <a:pPr algn="ctr">
              <a:defRPr/>
            </a:pPr>
            <a:r>
              <a:rPr lang="fr-FR" b="1"/>
              <a:t>bien cette</a:t>
            </a:r>
          </a:p>
          <a:p>
            <a:pPr algn="ctr">
              <a:defRPr/>
            </a:pPr>
            <a:r>
              <a:rPr lang="fr-FR" b="1"/>
              <a:t>robe.</a:t>
            </a:r>
          </a:p>
        </p:txBody>
      </p:sp>
      <p:pic>
        <p:nvPicPr>
          <p:cNvPr id="11269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572000" y="1447800"/>
            <a:ext cx="1981200" cy="1143000"/>
          </a:xfrm>
          <a:prstGeom prst="wedgeRoundRectCallout">
            <a:avLst>
              <a:gd name="adj1" fmla="val 89102"/>
              <a:gd name="adj2" fmla="val -35278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Encore une</a:t>
            </a:r>
          </a:p>
          <a:p>
            <a:pPr algn="ctr">
              <a:defRPr/>
            </a:pPr>
            <a:r>
              <a:rPr lang="fr-FR" b="1"/>
              <a:t>nouvelle </a:t>
            </a:r>
          </a:p>
          <a:p>
            <a:pPr algn="ctr">
              <a:defRPr/>
            </a:pPr>
            <a:r>
              <a:rPr lang="fr-FR" b="1"/>
              <a:t>robe ?</a:t>
            </a:r>
            <a:endParaRPr lang="fr-FR"/>
          </a:p>
        </p:txBody>
      </p:sp>
      <p:pic>
        <p:nvPicPr>
          <p:cNvPr id="11272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2438400" y="4191000"/>
            <a:ext cx="1752600" cy="914400"/>
          </a:xfrm>
          <a:prstGeom prst="wedgeRoundRectCallout">
            <a:avLst>
              <a:gd name="adj1" fmla="val 88856"/>
              <a:gd name="adj2" fmla="val -61806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2800" b="1"/>
              <a:t>Combien</a:t>
            </a:r>
          </a:p>
          <a:p>
            <a:pPr algn="ctr">
              <a:defRPr/>
            </a:pPr>
            <a:r>
              <a:rPr lang="fr-FR" sz="2800" b="1"/>
              <a:t>la robe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  <p:bldP spid="11271" grpId="0" animBg="1" autoUpdateAnimBg="0"/>
      <p:bldP spid="1127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00FF99" mc:Ignorable=""/>
            </a:gs>
            <a:gs pos="100000">
              <a:srgbClr xmlns:mc="http://schemas.openxmlformats.org/markup-compatibility/2006" xmlns:a14="http://schemas.microsoft.com/office/drawing/2007/7/7/main" val="FFFF00" mc:Ignorable="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981200" y="304800"/>
            <a:ext cx="2667000" cy="1295400"/>
          </a:xfrm>
          <a:prstGeom prst="wedgeRoundRectCallout">
            <a:avLst>
              <a:gd name="adj1" fmla="val -70477"/>
              <a:gd name="adj2" fmla="val 1053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Oupss tu as fait</a:t>
            </a:r>
          </a:p>
          <a:p>
            <a:pPr algn="ctr">
              <a:defRPr/>
            </a:pPr>
            <a:r>
              <a:rPr lang="fr-FR" b="1"/>
              <a:t>planter mon disque</a:t>
            </a:r>
          </a:p>
          <a:p>
            <a:pPr algn="ctr">
              <a:defRPr/>
            </a:pPr>
            <a:r>
              <a:rPr lang="fr-FR" b="1"/>
              <a:t> dur ma chérie !</a:t>
            </a:r>
          </a:p>
        </p:txBody>
      </p:sp>
      <p:pic>
        <p:nvPicPr>
          <p:cNvPr id="12293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4191000" y="1676400"/>
            <a:ext cx="2667000" cy="1066800"/>
          </a:xfrm>
          <a:prstGeom prst="wedgeRoundRectCallout">
            <a:avLst>
              <a:gd name="adj1" fmla="val 67620"/>
              <a:gd name="adj2" fmla="val -55653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Merde, tu pourrais</a:t>
            </a:r>
          </a:p>
          <a:p>
            <a:pPr algn="ctr">
              <a:defRPr/>
            </a:pPr>
            <a:r>
              <a:rPr lang="fr-FR" b="1"/>
              <a:t>faire gaffe quand</a:t>
            </a:r>
          </a:p>
          <a:p>
            <a:pPr algn="ctr">
              <a:defRPr/>
            </a:pPr>
            <a:r>
              <a:rPr lang="fr-FR" b="1"/>
              <a:t>même ! pfff</a:t>
            </a:r>
            <a:endParaRPr lang="fr-FR"/>
          </a:p>
        </p:txBody>
      </p:sp>
      <p:pic>
        <p:nvPicPr>
          <p:cNvPr id="12296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533400" y="4267200"/>
            <a:ext cx="3048000" cy="1676400"/>
          </a:xfrm>
          <a:prstGeom prst="wedgeRoundRectCallout">
            <a:avLst>
              <a:gd name="adj1" fmla="val 92032"/>
              <a:gd name="adj2" fmla="val -5965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3200" b="1"/>
              <a:t>Tu ne touches</a:t>
            </a:r>
          </a:p>
          <a:p>
            <a:pPr algn="ctr">
              <a:defRPr/>
            </a:pPr>
            <a:r>
              <a:rPr lang="fr-FR" sz="3200" b="1"/>
              <a:t>plus jamais à</a:t>
            </a:r>
          </a:p>
          <a:p>
            <a:pPr algn="ctr">
              <a:defRPr/>
            </a:pPr>
            <a:r>
              <a:rPr lang="fr-FR" sz="3200" b="1"/>
              <a:t>mon ordinateur !</a:t>
            </a:r>
            <a:endParaRPr lang="fr-FR" b="1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 autoUpdateAnimBg="0"/>
      <p:bldP spid="12295" grpId="0" animBg="1" autoUpdateAnimBg="0"/>
      <p:bldP spid="1229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008080" mc:Ignorable=""/>
            </a:gs>
            <a:gs pos="100000">
              <a:srgbClr xmlns:mc="http://schemas.openxmlformats.org/markup-compatibility/2006" xmlns:a14="http://schemas.microsoft.com/office/drawing/2007/7/7/main" val="CCFF66" mc:Ignorable="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362200" y="304800"/>
            <a:ext cx="2438400" cy="1143000"/>
          </a:xfrm>
          <a:prstGeom prst="wedgeRoundRectCallout">
            <a:avLst>
              <a:gd name="adj1" fmla="val -89454"/>
              <a:gd name="adj2" fmla="val 21806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J’ai tondu la</a:t>
            </a:r>
          </a:p>
          <a:p>
            <a:pPr algn="ctr">
              <a:defRPr/>
            </a:pPr>
            <a:r>
              <a:rPr lang="fr-FR" b="1"/>
              <a:t>pelouse c ’est</a:t>
            </a:r>
          </a:p>
          <a:p>
            <a:pPr algn="ctr">
              <a:defRPr/>
            </a:pPr>
            <a:r>
              <a:rPr lang="fr-FR" b="1"/>
              <a:t>chouette non ?</a:t>
            </a:r>
            <a:endParaRPr lang="fr-FR"/>
          </a:p>
        </p:txBody>
      </p:sp>
      <p:pic>
        <p:nvPicPr>
          <p:cNvPr id="13317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43400" y="1600200"/>
            <a:ext cx="2057400" cy="1066800"/>
          </a:xfrm>
          <a:prstGeom prst="wedgeRoundRectCallout">
            <a:avLst>
              <a:gd name="adj1" fmla="val 95060"/>
              <a:gd name="adj2" fmla="val -48514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J ’ai plus </a:t>
            </a:r>
          </a:p>
          <a:p>
            <a:pPr algn="ctr">
              <a:defRPr/>
            </a:pPr>
            <a:r>
              <a:rPr lang="fr-FR" b="1"/>
              <a:t>d’essence pour</a:t>
            </a:r>
          </a:p>
          <a:p>
            <a:pPr algn="ctr">
              <a:defRPr/>
            </a:pPr>
            <a:r>
              <a:rPr lang="fr-FR" b="1"/>
              <a:t>la tondeuse !</a:t>
            </a:r>
            <a:endParaRPr lang="fr-FR"/>
          </a:p>
        </p:txBody>
      </p:sp>
      <p:pic>
        <p:nvPicPr>
          <p:cNvPr id="13320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1524000" y="4267200"/>
            <a:ext cx="2057400" cy="1066800"/>
          </a:xfrm>
          <a:prstGeom prst="wedgeRoundRectCallout">
            <a:avLst>
              <a:gd name="adj1" fmla="val 112269"/>
              <a:gd name="adj2" fmla="val -65181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Ce week-end</a:t>
            </a:r>
          </a:p>
          <a:p>
            <a:pPr algn="ctr">
              <a:defRPr/>
            </a:pPr>
            <a:r>
              <a:rPr lang="fr-FR" b="1"/>
              <a:t>c’est ton tour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 autoUpdateAnimBg="0"/>
      <p:bldP spid="13319" grpId="0" animBg="1" autoUpdateAnimBg="0"/>
      <p:bldP spid="1332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2362200" y="304800"/>
            <a:ext cx="2514600" cy="990600"/>
          </a:xfrm>
          <a:prstGeom prst="wedgeRoundRectCallout">
            <a:avLst>
              <a:gd name="adj1" fmla="val -86870"/>
              <a:gd name="adj2" fmla="val 29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Hum ce parfum</a:t>
            </a:r>
          </a:p>
          <a:p>
            <a:pPr algn="ctr">
              <a:defRPr/>
            </a:pPr>
            <a:r>
              <a:rPr lang="fr-FR" b="1"/>
              <a:t>me rend dingue !</a:t>
            </a:r>
            <a:r>
              <a:rPr lang="fr-FR" sz="3200" b="1"/>
              <a:t> </a:t>
            </a:r>
          </a:p>
        </p:txBody>
      </p:sp>
      <p:pic>
        <p:nvPicPr>
          <p:cNvPr id="14341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4572000" y="1447800"/>
            <a:ext cx="1752600" cy="1066800"/>
          </a:xfrm>
          <a:prstGeom prst="wedgeRoundRectCallout">
            <a:avLst>
              <a:gd name="adj1" fmla="val 107245"/>
              <a:gd name="adj2" fmla="val -3422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Il sent fort</a:t>
            </a:r>
          </a:p>
          <a:p>
            <a:pPr algn="ctr">
              <a:defRPr/>
            </a:pPr>
            <a:r>
              <a:rPr lang="fr-FR" b="1"/>
              <a:t>ton truc !</a:t>
            </a:r>
            <a:endParaRPr lang="fr-FR"/>
          </a:p>
        </p:txBody>
      </p:sp>
      <p:pic>
        <p:nvPicPr>
          <p:cNvPr id="14344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1524000" y="4267200"/>
            <a:ext cx="2057400" cy="1143000"/>
          </a:xfrm>
          <a:prstGeom prst="wedgeRoundRectCallout">
            <a:avLst>
              <a:gd name="adj1" fmla="val 112269"/>
              <a:gd name="adj2" fmla="val -64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Bordel, ça pue</a:t>
            </a:r>
          </a:p>
          <a:p>
            <a:pPr algn="ctr">
              <a:defRPr/>
            </a:pPr>
            <a:r>
              <a:rPr lang="fr-FR" b="1"/>
              <a:t>ton machin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2362200" y="304800"/>
            <a:ext cx="1828800" cy="1219200"/>
          </a:xfrm>
          <a:prstGeom prst="wedgeRoundRectCallout">
            <a:avLst>
              <a:gd name="adj1" fmla="val -100694"/>
              <a:gd name="adj2" fmla="val 14324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Ma puce je</a:t>
            </a:r>
          </a:p>
          <a:p>
            <a:pPr algn="ctr">
              <a:defRPr/>
            </a:pPr>
            <a:r>
              <a:rPr lang="fr-FR" b="1"/>
              <a:t>t’ai loué </a:t>
            </a:r>
          </a:p>
          <a:p>
            <a:pPr algn="ctr">
              <a:defRPr/>
            </a:pPr>
            <a:r>
              <a:rPr lang="fr-FR" b="1"/>
              <a:t>ta cassette.</a:t>
            </a:r>
            <a:endParaRPr lang="fr-FR"/>
          </a:p>
        </p:txBody>
      </p:sp>
      <p:pic>
        <p:nvPicPr>
          <p:cNvPr id="15365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4114800" y="1447800"/>
            <a:ext cx="2209800" cy="1143000"/>
          </a:xfrm>
          <a:prstGeom prst="wedgeRoundRectCallout">
            <a:avLst>
              <a:gd name="adj1" fmla="val 95403"/>
              <a:gd name="adj2" fmla="val -35278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T’es sûres</a:t>
            </a:r>
          </a:p>
          <a:p>
            <a:pPr algn="ctr">
              <a:defRPr/>
            </a:pPr>
            <a:r>
              <a:rPr lang="fr-FR" b="1"/>
              <a:t>que tu veux</a:t>
            </a:r>
          </a:p>
          <a:p>
            <a:pPr algn="ctr">
              <a:defRPr/>
            </a:pPr>
            <a:r>
              <a:rPr lang="fr-FR" b="1"/>
              <a:t>regarder ça ?</a:t>
            </a:r>
            <a:endParaRPr lang="fr-FR"/>
          </a:p>
        </p:txBody>
      </p:sp>
      <p:pic>
        <p:nvPicPr>
          <p:cNvPr id="15368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609600" y="4267200"/>
            <a:ext cx="2971800" cy="1295400"/>
          </a:xfrm>
          <a:prstGeom prst="wedgeRoundRectCallout">
            <a:avLst>
              <a:gd name="adj1" fmla="val 93111"/>
              <a:gd name="adj2" fmla="val -62500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Alors là, des clous</a:t>
            </a:r>
          </a:p>
          <a:p>
            <a:pPr algn="ctr">
              <a:defRPr/>
            </a:pPr>
            <a:r>
              <a:rPr lang="fr-FR" b="1"/>
              <a:t>ce soir il y a du foot</a:t>
            </a:r>
          </a:p>
          <a:p>
            <a:pPr algn="ctr">
              <a:defRPr/>
            </a:pPr>
            <a:r>
              <a:rPr lang="fr-FR" b="1"/>
              <a:t>j’en ai rien à foutre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  <p:bldP spid="15367" grpId="0" animBg="1" autoUpdateAnimBg="0"/>
      <p:bldP spid="1537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9900CC" mc:Ignorable="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362200" y="304800"/>
            <a:ext cx="2057400" cy="1219200"/>
          </a:xfrm>
          <a:prstGeom prst="wedgeRoundRectCallout">
            <a:avLst>
              <a:gd name="adj1" fmla="val -95060"/>
              <a:gd name="adj2" fmla="val 14324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Ah non, ce </a:t>
            </a:r>
          </a:p>
          <a:p>
            <a:pPr algn="ctr">
              <a:defRPr/>
            </a:pPr>
            <a:r>
              <a:rPr lang="fr-FR" b="1"/>
              <a:t>soir on sort</a:t>
            </a:r>
          </a:p>
          <a:p>
            <a:pPr algn="ctr">
              <a:defRPr/>
            </a:pPr>
            <a:r>
              <a:rPr lang="fr-FR" b="1"/>
              <a:t>en amoureux.</a:t>
            </a:r>
            <a:endParaRPr lang="fr-FR"/>
          </a:p>
        </p:txBody>
      </p:sp>
      <p:pic>
        <p:nvPicPr>
          <p:cNvPr id="16389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4343400" y="1524000"/>
            <a:ext cx="1981200" cy="1295400"/>
          </a:xfrm>
          <a:prstGeom prst="wedgeRoundRectCallout">
            <a:avLst>
              <a:gd name="adj1" fmla="val 100639"/>
              <a:gd name="adj2" fmla="val -42894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Ça te dérange </a:t>
            </a:r>
          </a:p>
          <a:p>
            <a:pPr algn="ctr">
              <a:defRPr/>
            </a:pPr>
            <a:r>
              <a:rPr lang="fr-FR" b="1"/>
              <a:t>pas si Robert</a:t>
            </a:r>
          </a:p>
          <a:p>
            <a:pPr algn="ctr">
              <a:defRPr/>
            </a:pPr>
            <a:r>
              <a:rPr lang="fr-FR" b="1"/>
              <a:t>reste dîner ?</a:t>
            </a:r>
            <a:endParaRPr lang="fr-FR"/>
          </a:p>
        </p:txBody>
      </p:sp>
      <p:pic>
        <p:nvPicPr>
          <p:cNvPr id="16392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1371600" y="4267200"/>
            <a:ext cx="2209800" cy="1676400"/>
          </a:xfrm>
          <a:prstGeom prst="wedgeRoundRectCallout">
            <a:avLst>
              <a:gd name="adj1" fmla="val 107972"/>
              <a:gd name="adj2" fmla="val -5965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On est dix? </a:t>
            </a:r>
          </a:p>
          <a:p>
            <a:pPr algn="ctr">
              <a:defRPr/>
            </a:pPr>
            <a:r>
              <a:rPr lang="fr-FR" b="1"/>
              <a:t>Et alors ?</a:t>
            </a:r>
          </a:p>
          <a:p>
            <a:pPr algn="ctr">
              <a:defRPr/>
            </a:pPr>
            <a:r>
              <a:rPr lang="fr-FR" b="1"/>
              <a:t>Ce sont mes </a:t>
            </a:r>
          </a:p>
          <a:p>
            <a:pPr algn="ctr">
              <a:defRPr/>
            </a:pPr>
            <a:r>
              <a:rPr lang="fr-FR" b="1"/>
              <a:t>potes, Merde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91" grpId="0" animBg="1" autoUpdateAnimBg="0"/>
      <p:bldP spid="1639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folHlink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Henri\Gifs Henri\H Rir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533900" cy="3744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96200" y="6019800"/>
            <a:ext cx="990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 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2362200" y="304800"/>
            <a:ext cx="1828800" cy="990600"/>
          </a:xfrm>
          <a:prstGeom prst="wedgeRoundRectCallout">
            <a:avLst>
              <a:gd name="adj1" fmla="val -100694"/>
              <a:gd name="adj2" fmla="val 29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3200" b="1"/>
              <a:t>Je t’aime</a:t>
            </a:r>
            <a:endParaRPr lang="fr-FR"/>
          </a:p>
        </p:txBody>
      </p:sp>
      <p:pic>
        <p:nvPicPr>
          <p:cNvPr id="2" name="Picture 6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572000" y="1447800"/>
            <a:ext cx="1752600" cy="1066800"/>
          </a:xfrm>
          <a:prstGeom prst="wedgeRoundRectCallout">
            <a:avLst>
              <a:gd name="adj1" fmla="val 107245"/>
              <a:gd name="adj2" fmla="val -3422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Mais oui,</a:t>
            </a:r>
          </a:p>
          <a:p>
            <a:pPr algn="ctr">
              <a:defRPr/>
            </a:pPr>
            <a:r>
              <a:rPr lang="fr-FR" b="1"/>
              <a:t>Je t’aime .</a:t>
            </a:r>
            <a:endParaRPr lang="fr-FR"/>
          </a:p>
        </p:txBody>
      </p:sp>
      <p:pic>
        <p:nvPicPr>
          <p:cNvPr id="3" name="Picture 9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838200" y="4267200"/>
            <a:ext cx="2743200" cy="1676400"/>
          </a:xfrm>
          <a:prstGeom prst="wedgeRoundRectCallout">
            <a:avLst>
              <a:gd name="adj1" fmla="val 96704"/>
              <a:gd name="adj2" fmla="val -5965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Si je t’aimais pas,</a:t>
            </a:r>
          </a:p>
          <a:p>
            <a:pPr algn="ctr">
              <a:defRPr/>
            </a:pPr>
            <a:r>
              <a:rPr lang="fr-FR" b="1"/>
              <a:t>il y a longtemps</a:t>
            </a:r>
          </a:p>
          <a:p>
            <a:pPr algn="ctr">
              <a:defRPr/>
            </a:pPr>
            <a:r>
              <a:rPr lang="fr-FR" b="1"/>
              <a:t>que je me serais</a:t>
            </a:r>
          </a:p>
          <a:p>
            <a:pPr algn="ctr">
              <a:defRPr/>
            </a:pPr>
            <a:r>
              <a:rPr lang="fr-FR" b="1"/>
              <a:t>tiré non ?</a:t>
            </a:r>
          </a:p>
        </p:txBody>
      </p:sp>
    </p:spTree>
  </p:cSld>
  <p:clrMapOvr>
    <a:masterClrMapping/>
  </p:clrMapOvr>
  <p:transition xmlns:p14="http://schemas.microsoft.com/office/powerpoint/2007/7/12/main" spd="slow">
    <p:split orient="vert"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 autoUpdateAnimBg="0"/>
      <p:bldP spid="3080" grpId="0" animBg="1" autoUpdateAnimBg="0"/>
      <p:bldP spid="308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CCFF66" mc:Ignorable="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2362200" y="304800"/>
            <a:ext cx="2209800" cy="990600"/>
          </a:xfrm>
          <a:prstGeom prst="wedgeRoundRectCallout">
            <a:avLst>
              <a:gd name="adj1" fmla="val -91954"/>
              <a:gd name="adj2" fmla="val 29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2800" b="1"/>
              <a:t>Bonsoir</a:t>
            </a:r>
          </a:p>
          <a:p>
            <a:pPr algn="ctr">
              <a:defRPr/>
            </a:pPr>
            <a:r>
              <a:rPr lang="fr-FR" sz="2800" b="1"/>
              <a:t>mon Amour</a:t>
            </a:r>
            <a:endParaRPr lang="fr-FR"/>
          </a:p>
        </p:txBody>
      </p:sp>
      <p:pic>
        <p:nvPicPr>
          <p:cNvPr id="4101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4038600" y="1447800"/>
            <a:ext cx="2286000" cy="1066800"/>
          </a:xfrm>
          <a:prstGeom prst="wedgeRoundRectCallout">
            <a:avLst>
              <a:gd name="adj1" fmla="val 93889"/>
              <a:gd name="adj2" fmla="val -3422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Coucou,</a:t>
            </a:r>
          </a:p>
          <a:p>
            <a:pPr algn="ctr">
              <a:defRPr/>
            </a:pPr>
            <a:r>
              <a:rPr lang="fr-FR" b="1"/>
              <a:t>bonne journée ?</a:t>
            </a:r>
            <a:endParaRPr lang="fr-FR"/>
          </a:p>
        </p:txBody>
      </p:sp>
      <p:pic>
        <p:nvPicPr>
          <p:cNvPr id="4104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1447800" y="4267200"/>
            <a:ext cx="2133600" cy="1371600"/>
          </a:xfrm>
          <a:prstGeom prst="wedgeRoundRectCallout">
            <a:avLst>
              <a:gd name="adj1" fmla="val 110046"/>
              <a:gd name="adj2" fmla="val -61806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Salut, il y a du </a:t>
            </a:r>
          </a:p>
          <a:p>
            <a:pPr algn="ctr">
              <a:defRPr/>
            </a:pPr>
            <a:r>
              <a:rPr lang="fr-FR" b="1"/>
              <a:t>courrier ?</a:t>
            </a:r>
          </a:p>
        </p:txBody>
      </p:sp>
    </p:spTree>
  </p:cSld>
  <p:clrMapOvr>
    <a:masterClrMapping/>
  </p:clrMapOvr>
  <p:transition xmlns:p14="http://schemas.microsoft.com/office/powerpoint/2007/7/12/main">
    <p:cut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 autoUpdateAnimBg="0"/>
      <p:bldP spid="4103" grpId="0" animBg="1" autoUpdateAnimBg="0"/>
      <p:bldP spid="410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xmlns:mc="http://schemas.openxmlformats.org/markup-compatibility/2006" xmlns:a14="http://schemas.microsoft.com/office/drawing/2007/7/7/main" val="FF7C80" mc:Ignorable="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 dirty="0"/>
              <a:t>;;;;</a:t>
            </a:r>
            <a:r>
              <a:rPr lang="fr-FR" b="1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362200" y="304800"/>
            <a:ext cx="2209800" cy="990600"/>
          </a:xfrm>
          <a:prstGeom prst="wedgeRoundRectCallout">
            <a:avLst>
              <a:gd name="adj1" fmla="val -91954"/>
              <a:gd name="adj2" fmla="val 29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Ne te dérange</a:t>
            </a:r>
          </a:p>
          <a:p>
            <a:pPr algn="ctr">
              <a:defRPr/>
            </a:pPr>
            <a:r>
              <a:rPr lang="fr-FR" b="1"/>
              <a:t>pas, j’y vais.</a:t>
            </a:r>
            <a:endParaRPr lang="fr-FR" sz="2000"/>
          </a:p>
        </p:txBody>
      </p:sp>
      <p:pic>
        <p:nvPicPr>
          <p:cNvPr id="5125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 dirty="0"/>
              <a:t>;;;;</a:t>
            </a:r>
            <a:r>
              <a:rPr lang="fr-FR" b="1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4572000" y="1447800"/>
            <a:ext cx="1752600" cy="1066800"/>
          </a:xfrm>
          <a:prstGeom prst="wedgeRoundRectCallout">
            <a:avLst>
              <a:gd name="adj1" fmla="val 107245"/>
              <a:gd name="adj2" fmla="val -3422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Tu veux que</a:t>
            </a:r>
          </a:p>
          <a:p>
            <a:pPr algn="ctr">
              <a:defRPr/>
            </a:pPr>
            <a:r>
              <a:rPr lang="fr-FR" b="1"/>
              <a:t>j’y ailles ?</a:t>
            </a:r>
            <a:endParaRPr lang="fr-FR"/>
          </a:p>
        </p:txBody>
      </p:sp>
      <p:pic>
        <p:nvPicPr>
          <p:cNvPr id="5128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1752600" y="4114800"/>
            <a:ext cx="2209800" cy="914400"/>
          </a:xfrm>
          <a:prstGeom prst="wedgeRoundRectCallout">
            <a:avLst>
              <a:gd name="adj1" fmla="val 92028"/>
              <a:gd name="adj2" fmla="val -46528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3200" b="1"/>
              <a:t>Alors, </a:t>
            </a:r>
          </a:p>
          <a:p>
            <a:pPr algn="ctr">
              <a:defRPr/>
            </a:pPr>
            <a:r>
              <a:rPr lang="fr-FR" sz="3200" b="1"/>
              <a:t>ça vient ?</a:t>
            </a:r>
            <a:endParaRPr lang="fr-FR" b="1"/>
          </a:p>
        </p:txBody>
      </p:sp>
    </p:spTree>
  </p:cSld>
  <p:clrMapOvr>
    <a:masterClrMapping/>
  </p:clrMapOvr>
  <p:transition xmlns:p14="http://schemas.microsoft.com/office/powerpoint/2007/7/12/main" spd="slow">
    <p:wip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 autoUpdateAnimBg="0"/>
      <p:bldP spid="5127" grpId="0" animBg="1" autoUpdateAnimBg="0"/>
      <p:bldP spid="513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00FFFF" mc:Ignorable="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362200" y="304800"/>
            <a:ext cx="1828800" cy="1219200"/>
          </a:xfrm>
          <a:prstGeom prst="wedgeRoundRectCallout">
            <a:avLst>
              <a:gd name="adj1" fmla="val -100694"/>
              <a:gd name="adj2" fmla="val 14324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Chérie, ta</a:t>
            </a:r>
          </a:p>
          <a:p>
            <a:pPr algn="ctr">
              <a:defRPr/>
            </a:pPr>
            <a:r>
              <a:rPr lang="fr-FR" b="1"/>
              <a:t>Maman au</a:t>
            </a:r>
          </a:p>
          <a:p>
            <a:pPr algn="ctr">
              <a:defRPr/>
            </a:pPr>
            <a:r>
              <a:rPr lang="fr-FR" b="1"/>
              <a:t>téléphone</a:t>
            </a:r>
            <a:endParaRPr lang="fr-FR"/>
          </a:p>
        </p:txBody>
      </p:sp>
      <p:pic>
        <p:nvPicPr>
          <p:cNvPr id="6149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4800600" y="1447800"/>
            <a:ext cx="1524000" cy="914400"/>
          </a:xfrm>
          <a:prstGeom prst="wedgeRoundRectCallout">
            <a:avLst>
              <a:gd name="adj1" fmla="val 115833"/>
              <a:gd name="adj2" fmla="val -3159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C’est pour</a:t>
            </a:r>
          </a:p>
          <a:p>
            <a:pPr algn="ctr">
              <a:defRPr/>
            </a:pPr>
            <a:r>
              <a:rPr lang="fr-FR" b="1"/>
              <a:t>toi !</a:t>
            </a:r>
            <a:endParaRPr lang="fr-FR"/>
          </a:p>
        </p:txBody>
      </p:sp>
      <p:pic>
        <p:nvPicPr>
          <p:cNvPr id="6152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1295400" y="4114800"/>
            <a:ext cx="2590800" cy="1219200"/>
          </a:xfrm>
          <a:prstGeom prst="wedgeRoundRectCallout">
            <a:avLst>
              <a:gd name="adj1" fmla="val 84926"/>
              <a:gd name="adj2" fmla="val -48699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TéléphooOOOoone</a:t>
            </a:r>
          </a:p>
          <a:p>
            <a:pPr algn="ctr">
              <a:defRPr/>
            </a:pPr>
            <a:r>
              <a:rPr lang="fr-FR" b="1"/>
              <a:t>bordel !</a:t>
            </a:r>
          </a:p>
        </p:txBody>
      </p:sp>
    </p:spTree>
  </p:cSld>
  <p:clrMapOvr>
    <a:masterClrMapping/>
  </p:clrMapOvr>
  <p:transition xmlns:p14="http://schemas.microsoft.com/office/powerpoint/2007/7/12/main" spd="slow">
    <p:dissolv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  <p:bldP spid="6151" grpId="0" animBg="1" autoUpdateAnimBg="0"/>
      <p:bldP spid="615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209800" y="304800"/>
            <a:ext cx="2286000" cy="1295400"/>
          </a:xfrm>
          <a:prstGeom prst="wedgeRoundRectCallout">
            <a:avLst>
              <a:gd name="adj1" fmla="val -83889"/>
              <a:gd name="adj2" fmla="val 1053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J ’ai pensé</a:t>
            </a:r>
          </a:p>
          <a:p>
            <a:pPr algn="ctr">
              <a:defRPr/>
            </a:pPr>
            <a:r>
              <a:rPr lang="fr-FR" b="1"/>
              <a:t>qu’une bague</a:t>
            </a:r>
          </a:p>
          <a:p>
            <a:pPr algn="ctr">
              <a:defRPr/>
            </a:pPr>
            <a:r>
              <a:rPr lang="fr-FR" b="1"/>
              <a:t>te ferais plaisir ?</a:t>
            </a:r>
            <a:endParaRPr lang="fr-FR"/>
          </a:p>
        </p:txBody>
      </p:sp>
      <p:pic>
        <p:nvPicPr>
          <p:cNvPr id="7173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4495800" y="1447800"/>
            <a:ext cx="1981200" cy="1066800"/>
          </a:xfrm>
          <a:prstGeom prst="wedgeRoundRectCallout">
            <a:avLst>
              <a:gd name="adj1" fmla="val 92949"/>
              <a:gd name="adj2" fmla="val -3422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Un vase c’est </a:t>
            </a:r>
          </a:p>
          <a:p>
            <a:pPr algn="ctr">
              <a:defRPr/>
            </a:pPr>
            <a:r>
              <a:rPr lang="fr-FR" b="1"/>
              <a:t>toujours utile.</a:t>
            </a:r>
          </a:p>
        </p:txBody>
      </p:sp>
      <p:pic>
        <p:nvPicPr>
          <p:cNvPr id="7176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1219200" y="4267200"/>
            <a:ext cx="2590800" cy="1143000"/>
          </a:xfrm>
          <a:prstGeom prst="wedgeRoundRectCallout">
            <a:avLst>
              <a:gd name="adj1" fmla="val 90625"/>
              <a:gd name="adj2" fmla="val -64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Tiens, tu achèteras</a:t>
            </a:r>
          </a:p>
          <a:p>
            <a:pPr algn="ctr">
              <a:defRPr/>
            </a:pPr>
            <a:r>
              <a:rPr lang="fr-FR" b="1"/>
              <a:t>ce que tu veux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  <p:bldP spid="7175" grpId="0" animBg="1" autoUpdateAnimBg="0"/>
      <p:bldP spid="717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FF3300" mc:Ignorable=""/>
            </a:gs>
            <a:gs pos="100000">
              <a:srgbClr xmlns:mc="http://schemas.openxmlformats.org/markup-compatibility/2006" xmlns:a14="http://schemas.microsoft.com/office/drawing/2007/7/7/main" val="FF7C80" mc:Ignorable="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2286000" y="304800"/>
            <a:ext cx="2133600" cy="990600"/>
          </a:xfrm>
          <a:prstGeom prst="wedgeRoundRectCallout">
            <a:avLst>
              <a:gd name="adj1" fmla="val -89880"/>
              <a:gd name="adj2" fmla="val 29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C’est pas grave</a:t>
            </a:r>
          </a:p>
          <a:p>
            <a:pPr algn="ctr">
              <a:defRPr/>
            </a:pPr>
            <a:r>
              <a:rPr lang="fr-FR" b="1"/>
              <a:t>ça tache pas .</a:t>
            </a:r>
            <a:endParaRPr lang="fr-FR"/>
          </a:p>
        </p:txBody>
      </p:sp>
      <p:pic>
        <p:nvPicPr>
          <p:cNvPr id="8197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343400" y="1447800"/>
            <a:ext cx="1981200" cy="1066800"/>
          </a:xfrm>
          <a:prstGeom prst="wedgeRoundRectCallout">
            <a:avLst>
              <a:gd name="adj1" fmla="val 100639"/>
              <a:gd name="adj2" fmla="val -3422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Fais attention</a:t>
            </a:r>
          </a:p>
          <a:p>
            <a:pPr algn="ctr">
              <a:defRPr/>
            </a:pPr>
            <a:r>
              <a:rPr lang="fr-FR" b="1"/>
              <a:t>voyons !</a:t>
            </a:r>
            <a:endParaRPr lang="fr-FR"/>
          </a:p>
        </p:txBody>
      </p:sp>
      <p:pic>
        <p:nvPicPr>
          <p:cNvPr id="8200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1066800" y="4267200"/>
            <a:ext cx="2514600" cy="1066800"/>
          </a:xfrm>
          <a:prstGeom prst="wedgeRoundRectCallout">
            <a:avLst>
              <a:gd name="adj1" fmla="val 100949"/>
              <a:gd name="adj2" fmla="val -65181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Putain, c’que t’es</a:t>
            </a:r>
          </a:p>
          <a:p>
            <a:pPr algn="ctr">
              <a:defRPr/>
            </a:pPr>
            <a:r>
              <a:rPr lang="fr-FR" b="1"/>
              <a:t>maladroite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199" grpId="0" animBg="1" autoUpdateAnimBg="0"/>
      <p:bldP spid="820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xmlns:mc="http://schemas.openxmlformats.org/markup-compatibility/2006" xmlns:a14="http://schemas.microsoft.com/office/drawing/2007/7/7/main" val="CCCC00" mc:Ignorable="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2362200" y="304800"/>
            <a:ext cx="1828800" cy="1219200"/>
          </a:xfrm>
          <a:prstGeom prst="wedgeRoundRectCallout">
            <a:avLst>
              <a:gd name="adj1" fmla="val -100694"/>
              <a:gd name="adj2" fmla="val 14324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Je suis tout à</a:t>
            </a:r>
          </a:p>
          <a:p>
            <a:pPr algn="ctr">
              <a:defRPr/>
            </a:pPr>
            <a:r>
              <a:rPr lang="fr-FR" b="1"/>
              <a:t>fait d’accord</a:t>
            </a:r>
          </a:p>
          <a:p>
            <a:pPr algn="ctr">
              <a:defRPr/>
            </a:pPr>
            <a:r>
              <a:rPr lang="fr-FR" b="1"/>
              <a:t>avec toi !</a:t>
            </a:r>
          </a:p>
        </p:txBody>
      </p:sp>
      <p:pic>
        <p:nvPicPr>
          <p:cNvPr id="9221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953000" y="1447800"/>
            <a:ext cx="1371600" cy="838200"/>
          </a:xfrm>
          <a:prstGeom prst="wedgeRoundRectCallout">
            <a:avLst>
              <a:gd name="adj1" fmla="val 123148"/>
              <a:gd name="adj2" fmla="val -29926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Là tu</a:t>
            </a:r>
          </a:p>
          <a:p>
            <a:pPr algn="ctr">
              <a:defRPr/>
            </a:pPr>
            <a:r>
              <a:rPr lang="fr-FR" b="1"/>
              <a:t>as tort !</a:t>
            </a:r>
            <a:endParaRPr lang="fr-FR"/>
          </a:p>
        </p:txBody>
      </p:sp>
      <p:pic>
        <p:nvPicPr>
          <p:cNvPr id="9224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1371600" y="4267200"/>
            <a:ext cx="2209800" cy="990600"/>
          </a:xfrm>
          <a:prstGeom prst="wedgeRoundRectCallout">
            <a:avLst>
              <a:gd name="adj1" fmla="val 107972"/>
              <a:gd name="adj2" fmla="val -6634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Mais t’es conne</a:t>
            </a:r>
          </a:p>
          <a:p>
            <a:pPr algn="ctr">
              <a:defRPr/>
            </a:pPr>
            <a:r>
              <a:rPr lang="fr-FR" b="1"/>
              <a:t>ou quoi ???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  <p:bldP spid="9223" grpId="0" animBg="1" autoUpdateAnimBg="0"/>
      <p:bldP spid="922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xmlns:mc="http://schemas.openxmlformats.org/markup-compatibility/2006" xmlns:a14="http://schemas.microsoft.com/office/drawing/2007/7/7/main" val="FFFF00" mc:Ignorable="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Henri\Gifs Henri\H Love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13360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19050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             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jours !</a:t>
            </a:r>
            <a:endParaRPr lang="fr-FR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2362200" y="304800"/>
            <a:ext cx="1828800" cy="990600"/>
          </a:xfrm>
          <a:prstGeom prst="wedgeRoundRectCallout">
            <a:avLst>
              <a:gd name="adj1" fmla="val -100694"/>
              <a:gd name="adj2" fmla="val 2916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3200" b="1" dirty="0"/>
              <a:t>Hum ça</a:t>
            </a:r>
          </a:p>
          <a:p>
            <a:pPr algn="ctr">
              <a:defRPr/>
            </a:pPr>
            <a:r>
              <a:rPr lang="fr-FR" sz="3200" b="1" dirty="0"/>
              <a:t> sent bon !</a:t>
            </a:r>
            <a:endParaRPr lang="fr-FR" dirty="0"/>
          </a:p>
        </p:txBody>
      </p:sp>
      <p:pic>
        <p:nvPicPr>
          <p:cNvPr id="10245" name="Picture 5" descr="D:\Henri\Gifs Henri\H Auréole.gif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38200"/>
            <a:ext cx="1216025" cy="212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400800" y="3124200"/>
            <a:ext cx="19812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   </a:t>
            </a:r>
            <a:r>
              <a:rPr lang="fr-FR" b="1"/>
              <a:t>;;;;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Mois !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191000" y="1447800"/>
            <a:ext cx="2286000" cy="1066800"/>
          </a:xfrm>
          <a:prstGeom prst="wedgeRoundRectCallout">
            <a:avLst>
              <a:gd name="adj1" fmla="val 87222"/>
              <a:gd name="adj2" fmla="val -34227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Qu’est-ce qu’il</a:t>
            </a:r>
          </a:p>
          <a:p>
            <a:pPr algn="ctr">
              <a:defRPr/>
            </a:pPr>
            <a:r>
              <a:rPr lang="fr-FR" b="1"/>
              <a:t>y a pour dîner ?</a:t>
            </a:r>
            <a:endParaRPr lang="fr-FR"/>
          </a:p>
        </p:txBody>
      </p:sp>
      <p:pic>
        <p:nvPicPr>
          <p:cNvPr id="10248" name="Picture 8" descr="D:\Henri\Gifs Henri\H gros ventre.gif"/>
          <p:cNvPicPr>
            <a:picLocks noChangeAspect="1" noChangeArrowheads="1"/>
          </p:cNvPicPr>
          <p:nvPr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1446213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886200" y="5791200"/>
            <a:ext cx="2057400" cy="822325"/>
          </a:xfrm>
          <a:prstGeom prst="rect">
            <a:avLst/>
          </a:prstGeom>
          <a:solidFill>
            <a:schemeClr val="tx1"/>
          </a:solidFill>
          <a:extLs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Marié depuis </a:t>
            </a:r>
            <a:r>
              <a:rPr lang="fr-FR" b="1"/>
              <a:t>,,,,,,</a:t>
            </a:r>
            <a:r>
              <a:rPr lang="fr-FR" b="1">
                <a:solidFill>
                  <a:srgbClr xmlns:mc="http://schemas.openxmlformats.org/markup-compatibility/2006" xmlns:a14="http://schemas.microsoft.com/office/drawing/2007/7/7/main" val="FFFF00" mc:Ignorable=""/>
                </a:solidFill>
              </a:rPr>
              <a:t>7 Ans !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981200" y="3962400"/>
            <a:ext cx="2057400" cy="1143000"/>
          </a:xfrm>
          <a:prstGeom prst="wedgeRoundRectCallout">
            <a:avLst>
              <a:gd name="adj1" fmla="val 92514"/>
              <a:gd name="adj2" fmla="val -39444"/>
              <a:gd name="adj3" fmla="val 16667"/>
            </a:avLst>
          </a:prstGeom>
          <a:gradFill rotWithShape="0">
            <a:gsLst>
              <a:gs pos="0">
                <a:srgbClr xmlns:mc="http://schemas.openxmlformats.org/markup-compatibility/2006" xmlns:a14="http://schemas.microsoft.com/office/drawing/2007/7/7/main" val="FFFF00" mc:Ignorable="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b="1"/>
              <a:t>Pffff encore</a:t>
            </a:r>
          </a:p>
          <a:p>
            <a:pPr algn="ctr">
              <a:defRPr/>
            </a:pPr>
            <a:r>
              <a:rPr lang="fr-FR" b="1"/>
              <a:t>des pâtes ?</a:t>
            </a:r>
          </a:p>
        </p:txBody>
      </p:sp>
    </p:spTree>
  </p:cSld>
  <p:clrMapOvr>
    <a:masterClrMapping/>
  </p:clrMapOvr>
  <p:transition xmlns:p14="http://schemas.microsoft.com/office/powerpoint/2007/7/12/main">
    <p:cut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  <p:bldP spid="10247" grpId="0" animBg="1" autoUpdateAnimBg="0"/>
      <p:bldP spid="10250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00CC99" mc:Ignorable=""/>
      </a:accent1>
      <a:accent2>
        <a:srgbClr xmlns:mc="http://schemas.openxmlformats.org/markup-compatibility/2006" xmlns:a14="http://schemas.microsoft.com/office/drawing/2007/7/7/main" val="3333CC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AAE2CA" mc:Ignorable=""/>
      </a:accent5>
      <a:accent6>
        <a:srgbClr xmlns:mc="http://schemas.openxmlformats.org/markup-compatibility/2006" xmlns:a14="http://schemas.microsoft.com/office/drawing/2007/7/7/main" val="2D2DB9" mc:Ignorable=""/>
      </a:accent6>
      <a:hlink>
        <a:srgbClr xmlns:mc="http://schemas.openxmlformats.org/markup-compatibility/2006" xmlns:a14="http://schemas.microsoft.com/office/drawing/2007/7/7/main" val="CCCCFF" mc:Ignorable=""/>
      </a:hlink>
      <a:folHlink>
        <a:srgbClr xmlns:mc="http://schemas.openxmlformats.org/markup-compatibility/2006" xmlns:a14="http://schemas.microsoft.com/office/drawing/2007/7/7/main" val="B2B2B2" mc:Ignorable="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07/7/7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07/7/7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00CC99" mc:Ignorable=""/>
        </a:accent1>
        <a:accent2>
          <a:srgbClr xmlns:mc="http://schemas.openxmlformats.org/markup-compatibility/2006" xmlns:a14="http://schemas.microsoft.com/office/drawing/2007/7/7/main" val="3333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AE2CA" mc:Ignorable=""/>
        </a:accent5>
        <a:accent6>
          <a:srgbClr xmlns:mc="http://schemas.openxmlformats.org/markup-compatibility/2006" xmlns:a14="http://schemas.microsoft.com/office/drawing/2007/7/7/main" val="2D2DB9" mc:Ignorable=""/>
        </a:accent6>
        <a:hlink>
          <a:srgbClr xmlns:mc="http://schemas.openxmlformats.org/markup-compatibility/2006" xmlns:a14="http://schemas.microsoft.com/office/drawing/2007/7/7/main" val="CCCCFF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FF" mc:Ignorable=""/>
        </a:dk2>
        <a:lt2>
          <a:srgbClr xmlns:mc="http://schemas.openxmlformats.org/markup-compatibility/2006" xmlns:a14="http://schemas.microsoft.com/office/drawing/2007/7/7/main" val="FFFF00" mc:Ignorable=""/>
        </a:lt2>
        <a:accent1>
          <a:srgbClr xmlns:mc="http://schemas.openxmlformats.org/markup-compatibility/2006" xmlns:a14="http://schemas.microsoft.com/office/drawing/2007/7/7/main" val="FF9900" mc:Ignorable=""/>
        </a:accent1>
        <a:accent2>
          <a:srgbClr xmlns:mc="http://schemas.openxmlformats.org/markup-compatibility/2006" xmlns:a14="http://schemas.microsoft.com/office/drawing/2007/7/7/main" val="00FFFF" mc:Ignorable=""/>
        </a:accent2>
        <a:accent3>
          <a:srgbClr xmlns:mc="http://schemas.openxmlformats.org/markup-compatibility/2006" xmlns:a14="http://schemas.microsoft.com/office/drawing/2007/7/7/main" val="AAAAFF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FFCAAA" mc:Ignorable=""/>
        </a:accent5>
        <a:accent6>
          <a:srgbClr xmlns:mc="http://schemas.openxmlformats.org/markup-compatibility/2006" xmlns:a14="http://schemas.microsoft.com/office/drawing/2007/7/7/main" val="00E7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CC" mc:Ignorable=""/>
        </a:lt1>
        <a:dk2>
          <a:srgbClr xmlns:mc="http://schemas.openxmlformats.org/markup-compatibility/2006" xmlns:a14="http://schemas.microsoft.com/office/drawing/2007/7/7/main" val="808000" mc:Ignorable=""/>
        </a:dk2>
        <a:lt2>
          <a:srgbClr xmlns:mc="http://schemas.openxmlformats.org/markup-compatibility/2006" xmlns:a14="http://schemas.microsoft.com/office/drawing/2007/7/7/main" val="666633" mc:Ignorable=""/>
        </a:lt2>
        <a:accent1>
          <a:srgbClr xmlns:mc="http://schemas.openxmlformats.org/markup-compatibility/2006" xmlns:a14="http://schemas.microsoft.com/office/drawing/2007/7/7/main" val="339933" mc:Ignorable=""/>
        </a:accent1>
        <a:accent2>
          <a:srgbClr xmlns:mc="http://schemas.openxmlformats.org/markup-compatibility/2006" xmlns:a14="http://schemas.microsoft.com/office/drawing/2007/7/7/main" val="800000" mc:Ignorable=""/>
        </a:accent2>
        <a:accent3>
          <a:srgbClr xmlns:mc="http://schemas.openxmlformats.org/markup-compatibility/2006" xmlns:a14="http://schemas.microsoft.com/office/drawing/2007/7/7/main" val="FFFFE2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AD" mc:Ignorable=""/>
        </a:accent5>
        <a:accent6>
          <a:srgbClr xmlns:mc="http://schemas.openxmlformats.org/markup-compatibility/2006" xmlns:a14="http://schemas.microsoft.com/office/drawing/2007/7/7/main" val="730000" mc:Ignorable=""/>
        </a:accent6>
        <a:hlink>
          <a:srgbClr xmlns:mc="http://schemas.openxmlformats.org/markup-compatibility/2006" xmlns:a14="http://schemas.microsoft.com/office/drawing/2007/7/7/main" val="0033CC" mc:Ignorable=""/>
        </a:hlink>
        <a:folHlink>
          <a:srgbClr xmlns:mc="http://schemas.openxmlformats.org/markup-compatibility/2006" xmlns:a14="http://schemas.microsoft.com/office/drawing/2007/7/7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333333" mc:Ignorable=""/>
        </a:lt2>
        <a:accent1>
          <a:srgbClr xmlns:mc="http://schemas.openxmlformats.org/markup-compatibility/2006" xmlns:a14="http://schemas.microsoft.com/office/drawing/2007/7/7/main" val="DDDDDD" mc:Ignorable=""/>
        </a:accent1>
        <a:accent2>
          <a:srgbClr xmlns:mc="http://schemas.openxmlformats.org/markup-compatibility/2006" xmlns:a14="http://schemas.microsoft.com/office/drawing/2007/7/7/main" val="808080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EBEBEB" mc:Ignorable=""/>
        </a:accent5>
        <a:accent6>
          <a:srgbClr xmlns:mc="http://schemas.openxmlformats.org/markup-compatibility/2006" xmlns:a14="http://schemas.microsoft.com/office/drawing/2007/7/7/main" val="737373" mc:Ignorable=""/>
        </a:accent6>
        <a:hlink>
          <a:srgbClr xmlns:mc="http://schemas.openxmlformats.org/markup-compatibility/2006" xmlns:a14="http://schemas.microsoft.com/office/drawing/2007/7/7/main" val="4D4D4D" mc:Ignorable=""/>
        </a:hlink>
        <a:folHlink>
          <a:srgbClr xmlns:mc="http://schemas.openxmlformats.org/markup-compatibility/2006" xmlns:a14="http://schemas.microsoft.com/office/drawing/2007/7/7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FFCC66" mc:Ignorable=""/>
        </a:accent1>
        <a:accent2>
          <a:srgbClr xmlns:mc="http://schemas.openxmlformats.org/markup-compatibility/2006" xmlns:a14="http://schemas.microsoft.com/office/drawing/2007/7/7/main" val="0000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E2B8" mc:Ignorable=""/>
        </a:accent5>
        <a:accent6>
          <a:srgbClr xmlns:mc="http://schemas.openxmlformats.org/markup-compatibility/2006" xmlns:a14="http://schemas.microsoft.com/office/drawing/2007/7/7/main" val="0000E7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C0C0C0" mc:Ignorable=""/>
        </a:accent1>
        <a:accent2>
          <a:srgbClr xmlns:mc="http://schemas.openxmlformats.org/markup-compatibility/2006" xmlns:a14="http://schemas.microsoft.com/office/drawing/2007/7/7/main" val="0066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DCDCDC" mc:Ignorable=""/>
        </a:accent5>
        <a:accent6>
          <a:srgbClr xmlns:mc="http://schemas.openxmlformats.org/markup-compatibility/2006" xmlns:a14="http://schemas.microsoft.com/office/drawing/2007/7/7/main" val="005C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3399FF" mc:Ignorable=""/>
        </a:accent1>
        <a:accent2>
          <a:srgbClr xmlns:mc="http://schemas.openxmlformats.org/markup-compatibility/2006" xmlns:a14="http://schemas.microsoft.com/office/drawing/2007/7/7/main" val="99FF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FF" mc:Ignorable=""/>
        </a:accent5>
        <a:accent6>
          <a:srgbClr xmlns:mc="http://schemas.openxmlformats.org/markup-compatibility/2006" xmlns:a14="http://schemas.microsoft.com/office/drawing/2007/7/7/main" val="8AE7B9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2010-03-03T14:45:33Z</outs:dateTime>
      <outs:isPinned>true</outs:isPinned>
    </outs:relatedDate>
    <outs:relatedDate>
      <outs:type>2</outs:type>
      <outs:displayName>Created</outs:displayName>
      <outs:dateTime>2003-06-29T05:01:32Z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Bureau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Sergey Kirillov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BBDCAC27-DA4C-49B9-BE13-6470C890C31C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545</Words>
  <Application>Microsoft Office PowerPoint</Application>
  <PresentationFormat>On-screen Show (4:3)</PresentationFormat>
  <Paragraphs>146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Times New Roman</vt:lpstr>
      <vt:lpstr>Arial</vt:lpstr>
      <vt:lpstr>Calibri</vt:lpstr>
      <vt:lpstr>Office Theme</vt:lpstr>
      <vt:lpstr>7 Jours 7 Mois 7 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Ville de Nice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Jours 7 Mois 7 Ans</dc:title>
  <dc:creator>Bureau</dc:creator>
  <cp:lastModifiedBy>Sergey Kirillov</cp:lastModifiedBy>
  <cp:revision>10</cp:revision>
  <dcterms:created xsi:type="dcterms:W3CDTF">2003-06-29T05:01:32Z</dcterms:created>
  <dcterms:modified xsi:type="dcterms:W3CDTF">2010-03-03T14:49:17Z</dcterms:modified>
</cp:coreProperties>
</file>