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 autoAdjust="0"/>
    <p:restoredTop sz="94590" autoAdjust="0"/>
  </p:normalViewPr>
  <p:slideViewPr>
    <p:cSldViewPr>
      <p:cViewPr>
        <p:scale>
          <a:sx n="64" d="100"/>
          <a:sy n="64" d="100"/>
        </p:scale>
        <p:origin x="-64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 advTm="1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94F1-1AE2-42FA-BF9A-1A4EAEFD709B}" type="datetimeFigureOut">
              <a:rPr lang="tr-TR" smtClean="0"/>
              <a:pPr/>
              <a:t>10.11.2009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39FA-29A1-4E4A-82FA-B198B345E8B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 advTm="15000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2009 </a:t>
            </a:r>
            <a: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YILI ULUSAL KALİTE ÖDÜLÜ DEĞERLENDİRİCİLERİ</a:t>
            </a:r>
            <a:b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1500174"/>
            <a:ext cx="7715272" cy="4857784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>
                <a:ln w="11430"/>
                <a:solidFill>
                  <a:schemeClr val="tx2"/>
                </a:solidFill>
                <a:latin typeface="Constantia" pitchFamily="18" charset="0"/>
              </a:rPr>
              <a:t>A. MERT AKSU		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	ANADOLU </a:t>
            </a:r>
            <a:r>
              <a:rPr lang="tr-TR" sz="1400" b="1" spc="50" dirty="0">
                <a:ln w="11430"/>
                <a:solidFill>
                  <a:schemeClr val="tx2"/>
                </a:solidFill>
                <a:latin typeface="Constantia" pitchFamily="18" charset="0"/>
              </a:rPr>
              <a:t>SAĞLIK MERKEZİ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A.BERKER TELEK			ORSA DANIŞMANLIK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ABDURRAHMAN KAÇMAZ 		MİLLİ EĞİTİM MÜDÜRLÜĞÜ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AHMET MURAT FİŞ		ÖZYEĞİN ÜNİVERSİTESİ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ALİ ASLAN			MİLLİ EĞİTİM MÜDÜRLÜĞÜ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ALİ BALİ				MİLLİ EĞİTİM MÜDÜRLÜĞÜ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ALPÖGE ÇAMLIBEL		OPSAN ORJİNAL SAÇ PARÇA 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ARZU KAMAN			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AYBARS GEDİZ			KalDer ANKARA ŞUBE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AYKUT ALP YILMAZ		KORDSA GLOBAL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BERÇİN GÜN			KAVRAKOĞLU DANIŞMANLIK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BETÜL UZEL			BS YÖNETİM DESTEK HİZMET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BİLGECAN BOZKURT		BRİSA A.Ş.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sz="1400" spc="50" dirty="0">
              <a:ln w="11430"/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pic>
        <p:nvPicPr>
          <p:cNvPr id="4" name="Picture 40" descr="odu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2295"/>
            <a:ext cx="1500165" cy="6265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15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2009 </a:t>
            </a:r>
            <a: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YILI ULUSAL KALİTE ÖDÜLÜ DEĞERLENDİRİCİLERİ</a:t>
            </a:r>
            <a:b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357298"/>
            <a:ext cx="7786710" cy="4857784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BURÇAK GÜÇLÜ			BSH EV ALETLERİ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DOÇ.DR. NECATİ ARAS		BOĞAZİÇİ ÜNİVERSİTESİ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DOÇ.DR.NEJAT BASIM 		BAŞKENT ÜNİVERSİTESİ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DR.ALAATTİN AYDIN		MARMARA SAĞLIK VE EĞİTİM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DR.CEM UYGUR			SONOMED AĞIZ VE DİŞ SAĞLIĞI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DR.FATİH TOĞAY			SOKAKTA YAŞAYAN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ÇOCUKLAR DERNEĞİ 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 LEBRİZ HALE AKTÜN   		ÖZEL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29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MAYIS HASTANESİ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 LEVENT VURGUN		DENİZ KUVVETLERİ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 ÖMER KOÇAK	       		HUDUT VE SAHİLLER SAĞLIK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GN.MD.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 YÜKSEL YEŞİLBAĞ                	İSTANBUL KÜLTÜR EĞİTİM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KURUMLARI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DR. ÖZGE GÜNDÜZ	       	 ANKARA MESLEK HASTALIKLARI HAST.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EBRU HIZGİDER	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ELİF DÖRTER			BOSCH SANAYİ A.Ş.</a:t>
            </a:r>
          </a:p>
          <a:p>
            <a:pPr algn="l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endParaRPr lang="tr-TR" sz="1400" b="1" spc="50" dirty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sz="1400" spc="50" dirty="0">
              <a:ln w="11430"/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pic>
        <p:nvPicPr>
          <p:cNvPr id="4" name="Picture 40" descr="odu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1428727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2009 </a:t>
            </a:r>
            <a: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YILI ULUSAL KALİTE ÖDÜLÜ DEĞERLENDİRİCİLERİ</a:t>
            </a:r>
            <a:b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500174"/>
            <a:ext cx="7786710" cy="485778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ESRA GÜNER			BORUSAN LOJİSTİK A.Ş.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ESRA ŞAHAN			ARAS CARGO A.Ş.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FATMA BABAOĞLU			ALKIM YÖNETİM DANIŞMANLIK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FİGEN KOCABALKANLI		 OMEGA MÜHENDİSLİK VE METAL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FURUZAN GUYER			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GAMZE KALKANLI			OMSAN LOJİSTİK A.Ş.	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GÖNENÇ ŞENER			TNT EXPRESS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GÜLFERE KIR			TÜRK TELEKOM YALOVA İL MD.LÜĞÜ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HAKAN YAŞDAL			YAPI VE KREDİ BANKASI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İSMAİL DOLAŞ	 		MİLLİ EĞİTİM MÜDÜRLÜĞÜ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KADİR AKBAŞ			AKSA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AKRİLİK KİMYA A.Ş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KADİR ERKAN			TNT EXPRESS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KASIM AYBAK			DİYARBAKIR İL ÖZEL İDARESİ</a:t>
            </a:r>
          </a:p>
          <a:p>
            <a:pPr algn="l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endParaRPr lang="tr-TR" sz="1400" b="1" spc="50" dirty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sz="1400" spc="50" dirty="0">
              <a:ln w="11430"/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pic>
        <p:nvPicPr>
          <p:cNvPr id="4" name="Picture 40" descr="odu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1428727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5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3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2009 </a:t>
            </a:r>
            <a: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YILI ULUSAL KALİTE ÖDÜLÜ DEĞERLENDİRİCİLERİ</a:t>
            </a:r>
            <a:b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500174"/>
            <a:ext cx="7786710" cy="4857784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LEVENT CANDEMİR		İPRAGAZ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LEVENT EREZ		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M.TAMER BOLGAZ			ŞANLIURFA BELEDİYESİ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MEHMET ASRİ			BİLİM İLAÇ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MEHMET AYDIN			ÖZEL KADIKÖY ŞİFA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HASTANESİ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M. ERDAL KÜÇÜKOĞLU	 	MİLLİ EĞİTİM MÜDÜRLÜĞÜ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MEHMET FAHİR ALTAN		KalDer ANKARA ŞUBE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MEHMET SARAÇOĞLU		İPEKKAĞIT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MEZANE ALTUN			TNT EXPRESS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MİNE ACAR ENGİN			AYGAZ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MUHAMMET CAN			TEMSA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MURAT BİLİZ			BURSA ECZA KOOP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MUSTAFA GÖKEZ			DİYARBAKIR İL ÖZEL İDARESİ</a:t>
            </a:r>
          </a:p>
          <a:p>
            <a:pPr algn="l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endParaRPr lang="tr-TR" sz="1400" b="1" spc="50" dirty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sz="1400" spc="50" dirty="0">
              <a:ln w="11430"/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pic>
        <p:nvPicPr>
          <p:cNvPr id="4" name="Picture 40" descr="odu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1428727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2009 </a:t>
            </a:r>
            <a: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YILI ULUSAL KALİTE ÖDÜLÜ DEĞERLENDİRİCİLERİ</a:t>
            </a:r>
            <a:b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500174"/>
            <a:ext cx="7786710" cy="485778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MUSTAFA SEZEN 			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MUTLU KUTLU 			VİKO ELEKTRİK MALZEMELERİ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MÜJGAN KERMAN 			KERMAN DANIŞMANLIK.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MÜYESSER ÇEVİK 			M.E.B VALİ SAMİ SÖNMEZ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İ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LKÖĞRETİM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.O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NAFİDE KARAKUŞ 			SYK GÜMRÜK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MÜŞAVİRLİĞİ 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NURDAN ÖNEY 			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NURSEL OKTAY 			M.E.B ERENKÖY İLKÖĞRETİM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OKULU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ORHAN ÜNAL 			VİKO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ELEKTRİK MALZEMELERİ A.Ş.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ÖMER BAYKIR 			İPEK KAĞIT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ÖMÜR ÖZCAN 	       		SÜTAŞ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P.BETÜL ERNAS 			ÖZEL EGE LİSESİ.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PROF.DR.HOŞCAN ENSARİ	       	MARMARA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ÜNİVERSİTESİ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PROF.DR.NURAN KÖMÜRCÜ 	MARMARA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ÜNV. SAĞLIK BİL.FAKÜLTESİ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	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RUHAN KÜPELİ 			KÜPELİ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MÜHENDİSLİK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sz="1400" spc="50" dirty="0" smtClean="0">
              <a:ln w="11430"/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pic>
        <p:nvPicPr>
          <p:cNvPr id="4" name="Picture 40" descr="odu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1428727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2009 </a:t>
            </a:r>
            <a: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YILI ULUSAL KALİTE ÖDÜLÜ DEĞERLENDİRİCİLERİ</a:t>
            </a:r>
            <a:b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500174"/>
            <a:ext cx="7786710" cy="485778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SAADET SÜSLÜ			YÖNELİM BİLGİ İŞLEM. 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SABRİ BÜLBÜL			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KalDer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SEDA KAYRAK 			ECZACIBAŞI-BAXTER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SELAMİ GÜVEN ALTAN 		ASSAN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ALÜMİNYUM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SEMA MENTEŞ 			M.E.B ADANA ATATÜRK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İ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LKÖĞRETİM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.O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. 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SENEM ERDEM 			MAN TÜRKİYE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SERKAN AKGÜNEŞ 			REXAM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PAKETLEME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SİBEK BEKLER 			AKSA AKRİLİK KİMYA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SONGÜL ÖNCEL 			OPET PETROLCÜLÜK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ŞEBNEM ERGÜL 			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İ.M.K.B.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ŞERİF OKLUOĞLU 			İSTANBUL GAZ DAĞITIMI A.Ş.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İGDAŞ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ŞULE YALÇIN 			SABANCI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ÜNİVERSİTESİ 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T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.  MURAT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TAMER 			DENİZ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KUVVETLERİ 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HARP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OKULU</a:t>
            </a:r>
            <a:r>
              <a:rPr lang="tr-TR" sz="13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	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TANER ÇAVDAR 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tr-TR" sz="1400" spc="50" dirty="0" smtClean="0">
              <a:ln w="11430"/>
              <a:solidFill>
                <a:schemeClr val="tx2"/>
              </a:solidFill>
            </a:endParaRPr>
          </a:p>
          <a:p>
            <a:endParaRPr lang="tr-TR" sz="1400" dirty="0"/>
          </a:p>
        </p:txBody>
      </p:sp>
      <p:pic>
        <p:nvPicPr>
          <p:cNvPr id="4" name="Picture 40" descr="odu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1428727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500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2009 </a:t>
            </a:r>
            <a: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YILI ULUSAL KALİTE ÖDÜLÜ DEĞERLENDİRİCİLERİ</a:t>
            </a:r>
            <a:br>
              <a:rPr lang="tr-TR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1500174"/>
            <a:ext cx="7786710" cy="4857784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TAYFUR UTKU			DENİZ KUVVETLERİ K.LIĞI.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TOLGA EKERKÖZ 			MAN TÜRKİYE A.Ş. 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TÜLAY UZUNKOL 			KOCAELİ SANAYİ ODASI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ULAŞ MENKÜ 			ÇELEBİ HAVA SERVİSİ A.Ş.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ÜLKER TOKGÖZ 		</a:t>
            </a:r>
            <a:r>
              <a:rPr lang="tr-TR" sz="1400" b="1" spc="50" smtClean="0">
                <a:ln w="11430"/>
                <a:solidFill>
                  <a:schemeClr val="tx2"/>
                </a:solidFill>
                <a:latin typeface="Constantia" pitchFamily="18" charset="0"/>
              </a:rPr>
              <a:t>	</a:t>
            </a:r>
            <a:r>
              <a:rPr lang="tr-TR" sz="1400" b="1" spc="50" smtClean="0">
                <a:ln w="11430"/>
                <a:solidFill>
                  <a:schemeClr val="tx2"/>
                </a:solidFill>
                <a:latin typeface="Constantia" pitchFamily="18" charset="0"/>
              </a:rPr>
              <a:t>COCA-COLA A.Ş.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Y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. ERKUT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ALTUN 			NASSETTİ TIBBİ CİHAZLAR 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A.Ş.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YAKUP ERDOĞAN 	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YASEMİN ÖZÇER 			KORDSA GLOBAL A.Ş.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		 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YRD.DOÇ.DR.İSMAİL YILDIZ 	</a:t>
            </a: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DİCLE ÜNİVERİSTESİ</a:t>
            </a:r>
            <a:endParaRPr lang="tr-TR" sz="1400" b="1" spc="50" dirty="0" smtClean="0">
              <a:ln w="11430"/>
              <a:solidFill>
                <a:schemeClr val="tx2"/>
              </a:solidFill>
              <a:latin typeface="Constantia" pitchFamily="18" charset="0"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YRD.DOÇ.DR.SEVİNÇ PEKER 	YILDIZ TEKNİK ÜNİVERSİTESİ </a:t>
            </a:r>
          </a:p>
          <a:p>
            <a:pPr algn="l">
              <a:lnSpc>
                <a:spcPct val="16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tr-TR" sz="1400" b="1" spc="50" dirty="0" smtClean="0">
                <a:ln w="11430"/>
                <a:solidFill>
                  <a:schemeClr val="tx2"/>
                </a:solidFill>
                <a:latin typeface="Constantia" pitchFamily="18" charset="0"/>
              </a:rPr>
              <a:t> ZEYNEP ÖZYURT TAŞ 		BORUSAN LOJİSTİK A.Ş. </a:t>
            </a:r>
            <a:endParaRPr lang="tr-TR" sz="1400" dirty="0"/>
          </a:p>
        </p:txBody>
      </p:sp>
      <p:pic>
        <p:nvPicPr>
          <p:cNvPr id="4" name="Picture 40" descr="odu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1428727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Tm="15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58</Words>
  <Application>Microsoft Office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2009 YILI ULUSAL KALİTE ÖDÜLÜ DEĞERLENDİRİCİLERİ </vt:lpstr>
      <vt:lpstr>2009 YILI ULUSAL KALİTE ÖDÜLÜ DEĞERLENDİRİCİLERİ </vt:lpstr>
      <vt:lpstr>2009 YILI ULUSAL KALİTE ÖDÜLÜ DEĞERLENDİRİCİLERİ </vt:lpstr>
      <vt:lpstr>2009 YILI ULUSAL KALİTE ÖDÜLÜ DEĞERLENDİRİCİLERİ </vt:lpstr>
      <vt:lpstr>2009 YILI ULUSAL KALİTE ÖDÜLÜ DEĞERLENDİRİCİLERİ </vt:lpstr>
      <vt:lpstr>2009 YILI ULUSAL KALİTE ÖDÜLÜ DEĞERLENDİRİCİLERİ </vt:lpstr>
      <vt:lpstr>2009 YILI ULUSAL KALİTE ÖDÜLÜ DEĞERLENDİRİCİLERİ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2008 YILI ULUSAL KALİTE ÖDÜLÜ DEĞERLENDİRİCİLERİ </dc:title>
  <dc:creator>orhana</dc:creator>
  <cp:lastModifiedBy>orhana</cp:lastModifiedBy>
  <cp:revision>30</cp:revision>
  <dcterms:created xsi:type="dcterms:W3CDTF">2009-11-06T15:03:55Z</dcterms:created>
  <dcterms:modified xsi:type="dcterms:W3CDTF">2009-11-10T15:37:28Z</dcterms:modified>
</cp:coreProperties>
</file>