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C4B810D-122C-FA69-541D-575A3BD0AB68}">
  <a:tblStyle styleId="{075DC32B-A080-2CB1-C636-FB7F011993EF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724D8A0-DF84-5E50-A3DE-375678091917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2E85697-8CE3-B35C-604A-CD2417F581B6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4B810D-122C-FA69-541D-575A3BD0AB68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393590-7778-344C-6186-99F7CCF6800F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CB90E9-1F33-81C8-7C85-02DAF7EE9D0C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AFFDC44-7DDE-05FD-E357-7B07058D126F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/>
          <p:nvPr isPhoto="0" userDrawn="0"/>
        </p:nvSpPr>
        <p:spPr bwMode="auto">
          <a:xfrm flipH="0" flipV="0">
            <a:off x="2074527" y="2450270"/>
            <a:ext cx="3432432" cy="343243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p>
            <a:pPr algn="l">
              <a:defRPr/>
            </a:pPr>
            <a:r>
              <a:rPr/>
              <a:t>Simple Test 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