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pc="14173"/>
              <a:t>aergaergaerg</a:t>
            </a:r>
            <a:endParaRPr spc="14173"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