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</a:defRPr>
    </a:lvl1pPr>
    <a:lvl2pPr marL="342900" algn="l">
      <a:defRPr sz="1350">
        <a:solidFill>
          <a:schemeClr val="tx1"/>
        </a:solidFill>
        <a:latin typeface="+mn-lt"/>
      </a:defRPr>
    </a:lvl2pPr>
    <a:lvl3pPr marL="685800" algn="l">
      <a:defRPr sz="1350">
        <a:solidFill>
          <a:schemeClr val="tx1"/>
        </a:solidFill>
        <a:latin typeface="+mn-lt"/>
      </a:defRPr>
    </a:lvl3pPr>
    <a:lvl4pPr marL="1028700" algn="l">
      <a:defRPr sz="1350">
        <a:solidFill>
          <a:schemeClr val="tx1"/>
        </a:solidFill>
        <a:latin typeface="+mn-lt"/>
      </a:defRPr>
    </a:lvl4pPr>
    <a:lvl5pPr marL="1371600" algn="l">
      <a:defRPr sz="1350">
        <a:solidFill>
          <a:schemeClr val="tx1"/>
        </a:solidFill>
        <a:latin typeface="+mn-lt"/>
      </a:defRPr>
    </a:lvl5pPr>
    <a:lvl6pPr marL="1714500" algn="l">
      <a:defRPr sz="1350">
        <a:solidFill>
          <a:schemeClr val="tx1"/>
        </a:solidFill>
        <a:latin typeface="+mn-lt"/>
      </a:defRPr>
    </a:lvl6pPr>
    <a:lvl7pPr marL="2057400" algn="l">
      <a:defRPr sz="1350">
        <a:solidFill>
          <a:schemeClr val="tx1"/>
        </a:solidFill>
        <a:latin typeface="+mn-lt"/>
      </a:defRPr>
    </a:lvl7pPr>
    <a:lvl8pPr marL="2400300" algn="l">
      <a:defRPr sz="1350">
        <a:solidFill>
          <a:schemeClr val="tx1"/>
        </a:solidFill>
        <a:latin typeface="+mn-lt"/>
      </a:defRPr>
    </a:lvl8pPr>
    <a:lvl9pPr marL="2743200" algn="l">
      <a:defRPr sz="135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marker val="1"/>
        <c:smooth val="0"/>
        <c:axId val="1001"/>
        <c:axId val="1002"/>
      </c:lineChart>
      <c:catAx>
        <c:axId val="1001"/>
        <c:scaling>
          <c:orientation val="minMax"/>
        </c:scaling>
        <c:delete val="0"/>
        <c:axPos val="b"/>
        <c:majorTickMark val="out"/>
        <c:minorTickMark val="out"/>
        <c:tickLblPos val="nextTo"/>
        <c:crossAx val="1002"/>
        <c:crosses val="autoZero"/>
        <c:auto val="1"/>
        <c:lblAlgn val="ctr"/>
        <c:lblOffset val="100"/>
        <c:noMultiLvlLbl val="0"/>
      </c:catAx>
      <c:valAx>
        <c:axId val="1002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1"/>
        <c:crosses val="autoZero"/>
        <c:crossBetween val="between"/>
      </c:valAx>
    </c:plotArea>
    <c:legend>
      <c:legendPos val="r"/>
      <c:layout>
        <c:manualLayout/>
      </c:layout>
      <c:overlay val="0"/>
    </c:legend>
    <c:plotVisOnly val="1"/>
    <c:dispBlanksAs val="gap"/>
    <c:showDLblsOverMax val="0"/>
  </c:chart>
  <c:spPr bwMode="auto">
    <a:xfrm>
      <a:off x="1836000" y="969750"/>
      <a:ext cx="5472000" cy="3204000"/>
    </a:xfrm>
    <a:prstGeom prst="rect">
      <a:avLst/>
    </a:prstGeom>
    <a:ln w="6350" cap="flat" cmpd="sng" algn="ctr">
      <a:noFill/>
      <a:miter lim="800000"/>
    </a:ln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 lvl="0">
              <a:defRPr/>
            </a:pPr>
            <a:fld id="{BCC18F51-09EC-435C-A3BA-64A766E099C0}" type="datetimeFigureOut">
              <a:t>01.11.2013</a:t>
            </a:fld>
            <a:r>
              <a:rPr/>
              <a:t>22.01.2014</a:t>
            </a:r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</a:defRPr>
      </a:lvl1pPr>
      <a:lvl2pPr marL="342900" algn="l">
        <a:defRPr sz="1350">
          <a:solidFill>
            <a:schemeClr val="tx1"/>
          </a:solidFill>
          <a:latin typeface="+mn-lt"/>
        </a:defRPr>
      </a:lvl2pPr>
      <a:lvl3pPr marL="685800" algn="l">
        <a:defRPr sz="1350">
          <a:solidFill>
            <a:schemeClr val="tx1"/>
          </a:solidFill>
          <a:latin typeface="+mn-lt"/>
        </a:defRPr>
      </a:lvl3pPr>
      <a:lvl4pPr marL="1028700" algn="l">
        <a:defRPr sz="1350">
          <a:solidFill>
            <a:schemeClr val="tx1"/>
          </a:solidFill>
          <a:latin typeface="+mn-lt"/>
        </a:defRPr>
      </a:lvl4pPr>
      <a:lvl5pPr marL="1371600" algn="l">
        <a:defRPr sz="1350">
          <a:solidFill>
            <a:schemeClr val="tx1"/>
          </a:solidFill>
          <a:latin typeface="+mn-lt"/>
        </a:defRPr>
      </a:lvl5pPr>
      <a:lvl6pPr marL="1714500" algn="l">
        <a:defRPr sz="1350">
          <a:solidFill>
            <a:schemeClr val="tx1"/>
          </a:solidFill>
          <a:latin typeface="+mn-lt"/>
        </a:defRPr>
      </a:lvl6pPr>
      <a:lvl7pPr marL="2057400" algn="l">
        <a:defRPr sz="1350">
          <a:solidFill>
            <a:schemeClr val="tx1"/>
          </a:solidFill>
          <a:latin typeface="+mn-lt"/>
        </a:defRPr>
      </a:lvl7pPr>
      <a:lvl8pPr marL="2400300" algn="l">
        <a:defRPr sz="1350">
          <a:solidFill>
            <a:schemeClr val="tx1"/>
          </a:solidFill>
          <a:latin typeface="+mn-lt"/>
        </a:defRPr>
      </a:lvl8pPr>
      <a:lvl9pPr marL="2743200" algn="l">
        <a:defRPr sz="135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" name=""/>
          <p:cNvGraphicFramePr>
            <a:graphicFrameLocks/>
          </p:cNvGraphicFramePr>
          <p:nvPr/>
        </p:nvGraphicFramePr>
        <p:xfrm>
          <a:off x="1836000" y="96975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